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680700" cy="7556500"/>
  <p:notesSz cx="10680700" cy="7556500"/>
  <p:embeddedFontLst>
    <p:embeddedFont>
      <p:font typeface="BEDQKR+Masqualero-Black" panose="020B0604020202020204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UBLHR+Museo-700Italic" panose="020B0604020202020204"/>
      <p:regular r:id="rId9"/>
    </p:embeddedFont>
    <p:embeddedFont>
      <p:font typeface="EUTSPQ+LydianBT-Roman" panose="020B0604020202020204"/>
      <p:regular r:id="rId10"/>
    </p:embeddedFont>
    <p:embeddedFont>
      <p:font typeface="FBKJUA+Museo-900" panose="020B0604020202020204"/>
      <p:regular r:id="rId11"/>
    </p:embeddedFont>
    <p:embeddedFont>
      <p:font typeface="FHIITD+Museo-500Italic" panose="020B0604020202020204"/>
      <p:regular r:id="rId12"/>
    </p:embeddedFont>
    <p:embeddedFont>
      <p:font typeface="GOSRHL+Museo-900" panose="020B0604020202020204"/>
      <p:regular r:id="rId13"/>
    </p:embeddedFont>
    <p:embeddedFont>
      <p:font typeface="HDOSPB+Masqualero-Black" panose="020B0604020202020204"/>
      <p:regular r:id="rId14"/>
    </p:embeddedFont>
    <p:embeddedFont>
      <p:font typeface="IHDOBP+Museo-500" panose="020B0604020202020204"/>
      <p:regular r:id="rId15"/>
    </p:embeddedFont>
    <p:embeddedFont>
      <p:font typeface="IWOLHR+MuseoSansRounded-500Italic" panose="020B0604020202020204" charset="0"/>
      <p:regular r:id="rId16"/>
      <p:italic r:id="rId17"/>
    </p:embeddedFont>
    <p:embeddedFont>
      <p:font typeface="JPPEQC+Museo-500" panose="020B0604020202020204"/>
      <p:regular r:id="rId18"/>
    </p:embeddedFont>
    <p:embeddedFont>
      <p:font typeface="KCRLAD+Museo-700" panose="020B0604020202020204"/>
      <p:regular r:id="rId19"/>
    </p:embeddedFont>
    <p:embeddedFont>
      <p:font typeface="KFDRMH+Museo-100" panose="020B0604020202020204"/>
      <p:regular r:id="rId20"/>
    </p:embeddedFont>
    <p:embeddedFont>
      <p:font typeface="KIKIFV+MuseoSansRounded-700" panose="020B0604020202020204" charset="0"/>
      <p:regular r:id="rId21"/>
      <p:bold r:id="rId22"/>
    </p:embeddedFont>
    <p:embeddedFont>
      <p:font typeface="LRILAL+MuseoSansRounded-900" panose="020B0604020202020204" charset="0"/>
      <p:regular r:id="rId23"/>
      <p:bold r:id="rId24"/>
    </p:embeddedFont>
    <p:embeddedFont>
      <p:font typeface="MDGTCC+MuseoSansRounded-300" panose="020B0604020202020204" charset="0"/>
      <p:regular r:id="rId25"/>
    </p:embeddedFont>
    <p:embeddedFont>
      <p:font typeface="NMIMMT+MuseoSansRounded-700" panose="020B0604020202020204" charset="0"/>
      <p:regular r:id="rId26"/>
      <p:bold r:id="rId27"/>
    </p:embeddedFont>
    <p:embeddedFont>
      <p:font typeface="OBIPIW+Masqualero-Black" panose="020B0604020202020204"/>
      <p:regular r:id="rId28"/>
    </p:embeddedFont>
    <p:embeddedFont>
      <p:font typeface="ORBRGJ+Museo-500" panose="020B0604020202020204"/>
      <p:regular r:id="rId29"/>
    </p:embeddedFont>
    <p:embeddedFont>
      <p:font typeface="PUEBKN+MuseoSansRounded-100" panose="020B0604020202020204" charset="0"/>
      <p:regular r:id="rId30"/>
    </p:embeddedFont>
    <p:embeddedFont>
      <p:font typeface="QHULHH+Museo-900Italic" panose="020B0604020202020204"/>
      <p:regular r:id="rId31"/>
    </p:embeddedFont>
    <p:embeddedFont>
      <p:font typeface="SPBBNE+Museo-500Italic" panose="020B0604020202020204"/>
      <p:regular r:id="rId32"/>
    </p:embeddedFont>
    <p:embeddedFont>
      <p:font typeface="SUCKTG+Museo-900" panose="020B0604020202020204"/>
      <p:regular r:id="rId33"/>
    </p:embeddedFont>
    <p:embeddedFont>
      <p:font typeface="TMIBAF+Masqualero-Black" panose="020B0604020202020204"/>
      <p:regular r:id="rId34"/>
    </p:embeddedFont>
    <p:embeddedFont>
      <p:font typeface="TQTTCT+Masqualero-Black" panose="020B0604020202020204"/>
      <p:regular r:id="rId35"/>
    </p:embeddedFont>
    <p:embeddedFont>
      <p:font typeface="UKJWCJ+Masqualero-BoldItalic" panose="020B0604020202020204"/>
      <p:regular r:id="rId36"/>
    </p:embeddedFont>
    <p:embeddedFont>
      <p:font typeface="VIHPVT+Museo-300" panose="020B0604020202020204"/>
      <p:regular r:id="rId37"/>
    </p:embeddedFont>
    <p:embeddedFont>
      <p:font typeface="WMTWUL+Masqualero-Black" panose="020B0604020202020204"/>
      <p:regular r:id="rId38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 varScale="1">
        <p:scale>
          <a:sx n="35" d="100"/>
          <a:sy n="35" d="100"/>
        </p:scale>
        <p:origin x="1368" y="6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schemas.openxmlformats.org/officeDocument/2006/relationships/font" Target="fonts/font23.fntdata"/><Relationship Id="rId39" Type="http://schemas.openxmlformats.org/officeDocument/2006/relationships/presProps" Target="presProps.xml"/><Relationship Id="rId21" Type="http://schemas.openxmlformats.org/officeDocument/2006/relationships/font" Target="fonts/font18.fntdata"/><Relationship Id="rId34" Type="http://schemas.openxmlformats.org/officeDocument/2006/relationships/font" Target="fonts/font31.fntdata"/><Relationship Id="rId42" Type="http://schemas.openxmlformats.org/officeDocument/2006/relationships/tableStyles" Target="tableStyles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29" Type="http://schemas.openxmlformats.org/officeDocument/2006/relationships/font" Target="fonts/font2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font" Target="fonts/font21.fntdata"/><Relationship Id="rId32" Type="http://schemas.openxmlformats.org/officeDocument/2006/relationships/font" Target="fonts/font29.fntdata"/><Relationship Id="rId37" Type="http://schemas.openxmlformats.org/officeDocument/2006/relationships/font" Target="fonts/font34.fntdata"/><Relationship Id="rId40" Type="http://schemas.openxmlformats.org/officeDocument/2006/relationships/viewProps" Target="viewProps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font" Target="fonts/font20.fntdata"/><Relationship Id="rId28" Type="http://schemas.openxmlformats.org/officeDocument/2006/relationships/font" Target="fonts/font25.fntdata"/><Relationship Id="rId36" Type="http://schemas.openxmlformats.org/officeDocument/2006/relationships/font" Target="fonts/font33.fntdata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31" Type="http://schemas.openxmlformats.org/officeDocument/2006/relationships/font" Target="fonts/font28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Relationship Id="rId27" Type="http://schemas.openxmlformats.org/officeDocument/2006/relationships/font" Target="fonts/font24.fntdata"/><Relationship Id="rId30" Type="http://schemas.openxmlformats.org/officeDocument/2006/relationships/font" Target="fonts/font27.fntdata"/><Relationship Id="rId35" Type="http://schemas.openxmlformats.org/officeDocument/2006/relationships/font" Target="fonts/font32.fntdata"/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font" Target="fonts/font22.fntdata"/><Relationship Id="rId33" Type="http://schemas.openxmlformats.org/officeDocument/2006/relationships/font" Target="fonts/font30.fntdata"/><Relationship Id="rId38" Type="http://schemas.openxmlformats.org/officeDocument/2006/relationships/font" Target="fonts/font3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11/23/2021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245" y="333"/>
            <a:ext cx="10679455" cy="7573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184" y="658823"/>
            <a:ext cx="2916144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01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Ampliamento</a:t>
            </a:r>
          </a:p>
          <a:p>
            <a:pPr marL="0" marR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</a:pPr>
            <a:r>
              <a:rPr sz="1700" spc="85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dell’offerta</a:t>
            </a:r>
            <a:r>
              <a:rPr sz="1700" spc="11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1700" spc="93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formativa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5907" y="1672489"/>
            <a:ext cx="1857388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ATTIVITA’ </a:t>
            </a:r>
            <a:r>
              <a:rPr lang="it-IT" sz="850" spc="-12" dirty="0" err="1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DI</a:t>
            </a: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  ACCOGLIENZA</a:t>
            </a:r>
            <a:endParaRPr sz="850" spc="-12" dirty="0">
              <a:solidFill>
                <a:srgbClr val="F18246"/>
              </a:solidFill>
              <a:latin typeface="IWOLHR+MuseoSansRounded-500Italic"/>
              <a:cs typeface="IWOLHR+MuseoSansRounded-500It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2129" y="2603580"/>
            <a:ext cx="1405998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“SPORTELLO </a:t>
            </a:r>
            <a:r>
              <a:rPr lang="it-IT" sz="850" spc="-12" dirty="0" err="1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D’ASCOLTO</a:t>
            </a: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”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64781" y="1548221"/>
            <a:ext cx="1357322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95"/>
              </a:lnSpc>
            </a:pP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PERCORSO  </a:t>
            </a:r>
            <a:r>
              <a:rPr lang="it-IT" sz="850" spc="-12" dirty="0" err="1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DI</a:t>
            </a: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  CONOSCENZA </a:t>
            </a:r>
            <a:r>
              <a:rPr lang="it-IT" sz="850" spc="-12" dirty="0" err="1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DI</a:t>
            </a:r>
            <a:r>
              <a:rPr lang="it-IT" sz="850" spc="-12" dirty="0">
                <a:solidFill>
                  <a:srgbClr val="F18246"/>
                </a:solidFill>
                <a:latin typeface="IWOLHR+MuseoSansRounded-500Italic"/>
                <a:cs typeface="IWOLHR+MuseoSansRounded-500Italic"/>
              </a:rPr>
              <a:t>  SE’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89662" y="2610026"/>
            <a:ext cx="1643074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95"/>
              </a:lnSpc>
            </a:pPr>
            <a:r>
              <a:rPr lang="it-IT" sz="900" spc="-10" dirty="0">
                <a:solidFill>
                  <a:srgbClr val="F18246"/>
                </a:solidFill>
                <a:cs typeface="IWOLHR+MuseoSansRounded-500Italic"/>
              </a:rPr>
              <a:t>PERCORSO  ORIENTAMENTO</a:t>
            </a:r>
            <a:endParaRPr sz="900" dirty="0">
              <a:solidFill>
                <a:srgbClr val="FFFFFF"/>
              </a:solidFill>
              <a:cs typeface="CIHLME+MuseoSansRounded-10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21905" y="1861025"/>
            <a:ext cx="1643074" cy="399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Per sviluppare/favorire </a:t>
            </a:r>
          </a:p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la conoscenza di sé, i rapporti </a:t>
            </a:r>
          </a:p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con gli altri, la coesione di classe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530423" y="2220482"/>
            <a:ext cx="1783575" cy="460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9"/>
              </a:lnSpc>
              <a:spcBef>
                <a:spcPts val="0"/>
              </a:spcBef>
              <a:spcAft>
                <a:spcPts val="0"/>
              </a:spcAft>
            </a:pPr>
            <a:r>
              <a:rPr sz="2700" spc="261" dirty="0">
                <a:solidFill>
                  <a:srgbClr val="0A333B"/>
                </a:solidFill>
                <a:latin typeface="BEDQKR+Masqualero-Black"/>
                <a:cs typeface="BEDQKR+Masqualero-Black"/>
              </a:rPr>
              <a:t>Contatti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685980" y="2049217"/>
            <a:ext cx="2384838" cy="142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23"/>
              </a:lnSpc>
              <a:spcBef>
                <a:spcPts val="0"/>
              </a:spcBef>
              <a:spcAft>
                <a:spcPts val="0"/>
              </a:spcAft>
            </a:pPr>
            <a:r>
              <a:rPr sz="750" spc="57" dirty="0">
                <a:solidFill>
                  <a:srgbClr val="FFFFFF"/>
                </a:solidFill>
                <a:latin typeface="VIHPVT+Museo-300"/>
                <a:cs typeface="VIHPVT+Museo-300"/>
              </a:rPr>
              <a:t>SCUOLA</a:t>
            </a:r>
            <a:r>
              <a:rPr sz="750" spc="6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VIHPVT+Museo-300"/>
                <a:cs typeface="VIHPVT+Museo-300"/>
              </a:rPr>
              <a:t>SECONDARIA</a:t>
            </a:r>
            <a:r>
              <a:rPr sz="750" spc="62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50" spc="20" dirty="0">
                <a:solidFill>
                  <a:srgbClr val="FFFFFF"/>
                </a:solidFill>
                <a:latin typeface="VIHPVT+Museo-300"/>
                <a:cs typeface="VIHPVT+Museo-300"/>
              </a:rPr>
              <a:t>STATALE</a:t>
            </a:r>
            <a:r>
              <a:rPr sz="750" spc="9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VIHPVT+Museo-300"/>
                <a:cs typeface="VIHPVT+Museo-300"/>
              </a:rPr>
              <a:t>DI</a:t>
            </a:r>
            <a:r>
              <a:rPr sz="750" spc="6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50" dirty="0">
                <a:solidFill>
                  <a:srgbClr val="FFFFFF"/>
                </a:solidFill>
                <a:latin typeface="VIHPVT+Museo-300"/>
                <a:cs typeface="VIHPVT+Museo-300"/>
              </a:rPr>
              <a:t>1°</a:t>
            </a:r>
            <a:r>
              <a:rPr sz="750" spc="11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50" spc="56" dirty="0">
                <a:solidFill>
                  <a:srgbClr val="FFFFFF"/>
                </a:solidFill>
                <a:latin typeface="VIHPVT+Museo-300"/>
                <a:cs typeface="VIHPVT+Museo-300"/>
              </a:rPr>
              <a:t>GRADO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479108" y="2241937"/>
            <a:ext cx="3215582" cy="653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43"/>
              </a:lnSpc>
              <a:spcBef>
                <a:spcPts val="0"/>
              </a:spcBef>
              <a:spcAft>
                <a:spcPts val="0"/>
              </a:spcAft>
            </a:pPr>
            <a:r>
              <a:rPr sz="4000" spc="314" dirty="0">
                <a:solidFill>
                  <a:srgbClr val="EFE3CB"/>
                </a:solidFill>
                <a:latin typeface="EUTSPQ+LydianBT-Roman"/>
                <a:cs typeface="EUTSPQ+LydianBT-Roman"/>
              </a:rPr>
              <a:t>ALDO</a:t>
            </a:r>
            <a:r>
              <a:rPr sz="4000" spc="315" dirty="0">
                <a:solidFill>
                  <a:srgbClr val="EFE3CB"/>
                </a:solidFill>
                <a:latin typeface="EUTSPQ+LydianBT-Roman"/>
                <a:cs typeface="EUTSPQ+LydianBT-Roman"/>
              </a:rPr>
              <a:t> </a:t>
            </a:r>
            <a:r>
              <a:rPr sz="4000" spc="311" dirty="0">
                <a:solidFill>
                  <a:srgbClr val="EFE3CB"/>
                </a:solidFill>
                <a:latin typeface="EUTSPQ+LydianBT-Roman"/>
                <a:cs typeface="EUTSPQ+LydianBT-Roman"/>
              </a:rPr>
              <a:t>MORO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15907" y="3412877"/>
            <a:ext cx="1549016" cy="1078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4991" marR="0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F3BBAC"/>
                </a:solidFill>
                <a:cs typeface="IWOLHR+MuseoSansRounded-500Italic"/>
              </a:rPr>
              <a:t>EDUCAZIONE</a:t>
            </a:r>
          </a:p>
          <a:p>
            <a:pPr marL="334915" marR="0">
              <a:lnSpc>
                <a:spcPts val="995"/>
              </a:lnSpc>
              <a:spcBef>
                <a:spcPts val="6"/>
              </a:spcBef>
              <a:spcAft>
                <a:spcPts val="0"/>
              </a:spcAft>
            </a:pPr>
            <a:r>
              <a:rPr sz="900" dirty="0">
                <a:solidFill>
                  <a:srgbClr val="F3BBAC"/>
                </a:solidFill>
                <a:cs typeface="IWOLHR+MuseoSansRounded-500Italic"/>
              </a:rPr>
              <a:t>ALLA</a:t>
            </a:r>
            <a:r>
              <a:rPr sz="900" spc="-31" dirty="0">
                <a:solidFill>
                  <a:srgbClr val="F3BBAC"/>
                </a:solidFill>
                <a:cs typeface="IWOLHR+MuseoSansRounded-500Italic"/>
              </a:rPr>
              <a:t> </a:t>
            </a:r>
            <a:r>
              <a:rPr sz="900" spc="-18" dirty="0">
                <a:solidFill>
                  <a:srgbClr val="F3BBAC"/>
                </a:solidFill>
                <a:cs typeface="IWOLHR+MuseoSansRounded-500Italic"/>
              </a:rPr>
              <a:t>LEGALITÀ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Conoscenza della costituzione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Rispetto delle regole 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della convivenza  civile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Prevenzione cyber bullismo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Partecipazione attiva alla vita della propria comunità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614049" y="3425921"/>
            <a:ext cx="1611577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987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spc="-11" dirty="0">
                <a:solidFill>
                  <a:srgbClr val="F3BBAC"/>
                </a:solidFill>
                <a:cs typeface="IWOLHR+MuseoSansRounded-500Italic"/>
              </a:rPr>
              <a:t>LABORATORI DI SCRITTURA </a:t>
            </a:r>
          </a:p>
          <a:p>
            <a:pPr marL="140987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spc="-11" dirty="0">
                <a:solidFill>
                  <a:srgbClr val="F3BBAC"/>
                </a:solidFill>
                <a:cs typeface="IWOLHR+MuseoSansRounded-500Italic"/>
              </a:rPr>
              <a:t>E INVITO ALLA LETTURA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03740" y="2726618"/>
            <a:ext cx="2436774" cy="2388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98" dirty="0">
                <a:solidFill>
                  <a:srgbClr val="0A333B"/>
                </a:solidFill>
                <a:latin typeface="IHDOBP+Museo-500"/>
                <a:cs typeface="IHDOBP+Museo-500"/>
              </a:rPr>
              <a:t>UFFICI </a:t>
            </a:r>
            <a:r>
              <a:rPr sz="1400" spc="89" dirty="0">
                <a:solidFill>
                  <a:srgbClr val="0A333B"/>
                </a:solidFill>
                <a:latin typeface="IHDOBP+Museo-500"/>
                <a:cs typeface="IHDOBP+Museo-500"/>
              </a:rPr>
              <a:t>AMMINISTRATIVI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25164" y="3707395"/>
            <a:ext cx="1342586" cy="399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Anche in collaborazione</a:t>
            </a:r>
          </a:p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 con la Biblioteca </a:t>
            </a:r>
          </a:p>
          <a:p>
            <a:pPr algn="ctr">
              <a:lnSpc>
                <a:spcPts val="912"/>
              </a:lnSpc>
              <a:spcBef>
                <a:spcPts val="186"/>
              </a:spcBef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comunale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252223" y="2970034"/>
            <a:ext cx="2303577" cy="1509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8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0A333B"/>
                </a:solidFill>
                <a:latin typeface="KFDRMH+Museo-100"/>
                <a:cs typeface="KFDRMH+Museo-100"/>
              </a:rPr>
              <a:t>VIA XXIV</a:t>
            </a:r>
            <a:r>
              <a:rPr sz="800" spc="62" dirty="0">
                <a:solidFill>
                  <a:srgbClr val="0A333B"/>
                </a:solidFill>
                <a:latin typeface="KFDRMH+Museo-100"/>
                <a:cs typeface="KFDRMH+Museo-100"/>
              </a:rPr>
              <a:t> </a:t>
            </a:r>
            <a:r>
              <a:rPr sz="800" spc="76" dirty="0">
                <a:solidFill>
                  <a:srgbClr val="0A333B"/>
                </a:solidFill>
                <a:latin typeface="KFDRMH+Museo-100"/>
                <a:cs typeface="KFDRMH+Museo-100"/>
              </a:rPr>
              <a:t>MAGGIO,</a:t>
            </a:r>
            <a:r>
              <a:rPr sz="800" spc="82" dirty="0">
                <a:solidFill>
                  <a:srgbClr val="0A333B"/>
                </a:solidFill>
                <a:latin typeface="KFDRMH+Museo-100"/>
                <a:cs typeface="KFDRMH+Museo-100"/>
              </a:rPr>
              <a:t> </a:t>
            </a:r>
            <a:r>
              <a:rPr sz="800" spc="74" dirty="0">
                <a:solidFill>
                  <a:srgbClr val="0A333B"/>
                </a:solidFill>
                <a:latin typeface="KFDRMH+Museo-100"/>
                <a:cs typeface="KFDRMH+Museo-100"/>
              </a:rPr>
              <a:t>55</a:t>
            </a:r>
            <a:r>
              <a:rPr sz="800" spc="86" dirty="0">
                <a:solidFill>
                  <a:srgbClr val="0A333B"/>
                </a:solidFill>
                <a:latin typeface="KFDRMH+Museo-100"/>
                <a:cs typeface="KFDRMH+Museo-100"/>
              </a:rPr>
              <a:t> </a:t>
            </a:r>
            <a:r>
              <a:rPr sz="800" dirty="0">
                <a:solidFill>
                  <a:srgbClr val="0A333B"/>
                </a:solidFill>
                <a:latin typeface="KFDRMH+Museo-100"/>
                <a:cs typeface="KFDRMH+Museo-100"/>
              </a:rPr>
              <a:t>-</a:t>
            </a:r>
            <a:r>
              <a:rPr sz="800" spc="160" dirty="0">
                <a:solidFill>
                  <a:srgbClr val="0A333B"/>
                </a:solidFill>
                <a:latin typeface="KFDRMH+Museo-100"/>
                <a:cs typeface="KFDRMH+Museo-100"/>
              </a:rPr>
              <a:t> </a:t>
            </a:r>
            <a:r>
              <a:rPr sz="800" spc="76" dirty="0">
                <a:solidFill>
                  <a:srgbClr val="0A333B"/>
                </a:solidFill>
                <a:latin typeface="KFDRMH+Museo-100"/>
                <a:cs typeface="KFDRMH+Museo-100"/>
              </a:rPr>
              <a:t>21040</a:t>
            </a:r>
            <a:r>
              <a:rPr sz="800" spc="82" dirty="0">
                <a:solidFill>
                  <a:srgbClr val="0A333B"/>
                </a:solidFill>
                <a:latin typeface="KFDRMH+Museo-100"/>
                <a:cs typeface="KFDRMH+Museo-100"/>
              </a:rPr>
              <a:t> </a:t>
            </a:r>
            <a:r>
              <a:rPr sz="800" spc="79" dirty="0">
                <a:solidFill>
                  <a:srgbClr val="0A333B"/>
                </a:solidFill>
                <a:latin typeface="KFDRMH+Museo-100"/>
                <a:cs typeface="KFDRMH+Museo-100"/>
              </a:rPr>
              <a:t>CISLAGO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6797" y="2945282"/>
            <a:ext cx="1365005" cy="350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C i s l a g</a:t>
            </a:r>
            <a:r>
              <a:rPr sz="2000" spc="-23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20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o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519915" y="3411042"/>
            <a:ext cx="1804573" cy="178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6"/>
              </a:lnSpc>
              <a:spcBef>
                <a:spcPts val="0"/>
              </a:spcBef>
              <a:spcAft>
                <a:spcPts val="0"/>
              </a:spcAft>
            </a:pPr>
            <a:r>
              <a:rPr sz="950" spc="66" dirty="0">
                <a:solidFill>
                  <a:srgbClr val="0A333B"/>
                </a:solidFill>
                <a:latin typeface="GOSRHL+Museo-900"/>
                <a:cs typeface="GOSRHL+Museo-900"/>
              </a:rPr>
              <a:t>DAL</a:t>
            </a:r>
            <a:r>
              <a:rPr sz="950" spc="74" dirty="0">
                <a:solidFill>
                  <a:srgbClr val="0A333B"/>
                </a:solidFill>
                <a:latin typeface="GOSRHL+Museo-900"/>
                <a:cs typeface="GOSRHL+Museo-900"/>
              </a:rPr>
              <a:t> </a:t>
            </a:r>
            <a:r>
              <a:rPr sz="950" spc="63" dirty="0">
                <a:solidFill>
                  <a:srgbClr val="0A333B"/>
                </a:solidFill>
                <a:latin typeface="GOSRHL+Museo-900"/>
                <a:cs typeface="GOSRHL+Museo-900"/>
              </a:rPr>
              <a:t>LUNEDÌ</a:t>
            </a:r>
            <a:r>
              <a:rPr sz="950" spc="75" dirty="0">
                <a:solidFill>
                  <a:srgbClr val="0A333B"/>
                </a:solidFill>
                <a:latin typeface="GOSRHL+Museo-900"/>
                <a:cs typeface="GOSRHL+Museo-900"/>
              </a:rPr>
              <a:t> </a:t>
            </a:r>
            <a:r>
              <a:rPr sz="950" spc="72" dirty="0">
                <a:solidFill>
                  <a:srgbClr val="0A333B"/>
                </a:solidFill>
                <a:latin typeface="GOSRHL+Museo-900"/>
                <a:cs typeface="GOSRHL+Museo-900"/>
              </a:rPr>
              <a:t>AL</a:t>
            </a:r>
            <a:r>
              <a:rPr sz="950" spc="46" dirty="0">
                <a:solidFill>
                  <a:srgbClr val="0A333B"/>
                </a:solidFill>
                <a:latin typeface="GOSRHL+Museo-900"/>
                <a:cs typeface="GOSRHL+Museo-900"/>
              </a:rPr>
              <a:t> </a:t>
            </a:r>
            <a:r>
              <a:rPr sz="950" spc="72" dirty="0">
                <a:solidFill>
                  <a:srgbClr val="0A333B"/>
                </a:solidFill>
                <a:latin typeface="GOSRHL+Museo-900"/>
                <a:cs typeface="GOSRHL+Museo-900"/>
              </a:rPr>
              <a:t>VENERDÌ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752573" y="4212745"/>
            <a:ext cx="1375418" cy="270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sz="900" spc="-31" dirty="0">
                <a:solidFill>
                  <a:srgbClr val="F3BBAC"/>
                </a:solidFill>
                <a:cs typeface="IWOLHR+MuseoSansRounded-500Italic"/>
              </a:rPr>
              <a:t>MULTI</a:t>
            </a:r>
            <a:r>
              <a:rPr sz="900" spc="23" dirty="0">
                <a:solidFill>
                  <a:srgbClr val="F3BBAC"/>
                </a:solidFill>
                <a:cs typeface="IWOLHR+MuseoSansRounded-500Italic"/>
              </a:rPr>
              <a:t> </a:t>
            </a:r>
            <a:r>
              <a:rPr sz="900" spc="-14" dirty="0">
                <a:solidFill>
                  <a:srgbClr val="F3BBAC"/>
                </a:solidFill>
                <a:cs typeface="IWOLHR+MuseoSansRounded-500Italic"/>
              </a:rPr>
              <a:t>SPORT</a:t>
            </a:r>
            <a:r>
              <a:rPr sz="900" spc="-25" dirty="0">
                <a:solidFill>
                  <a:srgbClr val="F3BBAC"/>
                </a:solidFill>
                <a:cs typeface="IWOLHR+MuseoSansRounded-500Italic"/>
              </a:rPr>
              <a:t> </a:t>
            </a:r>
            <a:endParaRPr sz="900" spc="-10" dirty="0">
              <a:solidFill>
                <a:srgbClr val="F3BBAC"/>
              </a:solidFill>
              <a:cs typeface="IWOLHR+MuseoSansRounded-500Italic"/>
            </a:endParaRPr>
          </a:p>
          <a:p>
            <a:pPr marL="42846" marR="0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     </a:t>
            </a:r>
            <a:r>
              <a:rPr lang="it-IT" sz="900" dirty="0" err="1">
                <a:solidFill>
                  <a:srgbClr val="FFFFFF"/>
                </a:solidFill>
                <a:cs typeface="PUEBKN+MuseoSansRounded-100"/>
              </a:rPr>
              <a:t>Avvi</a:t>
            </a:r>
            <a:r>
              <a:rPr sz="900" dirty="0">
                <a:solidFill>
                  <a:srgbClr val="FFFFFF"/>
                </a:solidFill>
                <a:cs typeface="PUEBKN+MuseoSansRounded-100"/>
              </a:rPr>
              <a:t>o alla pratica sportiva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721419" y="3560057"/>
            <a:ext cx="1401566" cy="172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60"/>
              </a:lnSpc>
              <a:spcBef>
                <a:spcPts val="0"/>
              </a:spcBef>
              <a:spcAft>
                <a:spcPts val="0"/>
              </a:spcAft>
            </a:pPr>
            <a:r>
              <a:rPr sz="950" spc="64" dirty="0">
                <a:solidFill>
                  <a:srgbClr val="0A333B"/>
                </a:solidFill>
                <a:latin typeface="SPBBNE+Museo-500Italic"/>
                <a:cs typeface="SPBBNE+Museo-500Italic"/>
              </a:rPr>
              <a:t>DALLE</a:t>
            </a:r>
            <a:r>
              <a:rPr sz="950" spc="94" dirty="0">
                <a:solidFill>
                  <a:srgbClr val="0A333B"/>
                </a:solidFill>
                <a:latin typeface="SPBBNE+Museo-500Italic"/>
                <a:cs typeface="SPBBNE+Museo-500Italic"/>
              </a:rPr>
              <a:t> </a:t>
            </a:r>
            <a:r>
              <a:rPr sz="950" dirty="0">
                <a:solidFill>
                  <a:srgbClr val="0A333B"/>
                </a:solidFill>
                <a:latin typeface="SPBBNE+Museo-500Italic"/>
                <a:cs typeface="SPBBNE+Museo-500Italic"/>
              </a:rPr>
              <a:t>9</a:t>
            </a:r>
            <a:r>
              <a:rPr sz="950" spc="159" dirty="0">
                <a:solidFill>
                  <a:srgbClr val="0A333B"/>
                </a:solidFill>
                <a:latin typeface="SPBBNE+Museo-500Italic"/>
                <a:cs typeface="SPBBNE+Museo-500Italic"/>
              </a:rPr>
              <a:t> </a:t>
            </a:r>
            <a:r>
              <a:rPr sz="950" spc="64" dirty="0">
                <a:solidFill>
                  <a:srgbClr val="0A333B"/>
                </a:solidFill>
                <a:latin typeface="SPBBNE+Museo-500Italic"/>
                <a:cs typeface="SPBBNE+Museo-500Italic"/>
              </a:rPr>
              <a:t>ALLE</a:t>
            </a:r>
            <a:r>
              <a:rPr sz="950" spc="94" dirty="0">
                <a:solidFill>
                  <a:srgbClr val="0A333B"/>
                </a:solidFill>
                <a:latin typeface="SPBBNE+Museo-500Italic"/>
                <a:cs typeface="SPBBNE+Museo-500Italic"/>
              </a:rPr>
              <a:t> </a:t>
            </a:r>
            <a:r>
              <a:rPr sz="950" spc="69" dirty="0">
                <a:solidFill>
                  <a:srgbClr val="0A333B"/>
                </a:solidFill>
                <a:latin typeface="SPBBNE+Museo-500Italic"/>
                <a:cs typeface="SPBBNE+Museo-500Italic"/>
              </a:rPr>
              <a:t>11.00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669173" y="3867072"/>
            <a:ext cx="1506058" cy="321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6"/>
              </a:lnSpc>
              <a:spcBef>
                <a:spcPts val="0"/>
              </a:spcBef>
              <a:spcAft>
                <a:spcPts val="0"/>
              </a:spcAft>
            </a:pPr>
            <a:r>
              <a:rPr sz="950" spc="68" dirty="0">
                <a:solidFill>
                  <a:srgbClr val="0A333B"/>
                </a:solidFill>
                <a:latin typeface="FBKJUA+Museo-900"/>
                <a:cs typeface="FBKJUA+Museo-900"/>
              </a:rPr>
              <a:t>MARTEDÌ</a:t>
            </a:r>
            <a:r>
              <a:rPr sz="950" spc="69" dirty="0">
                <a:solidFill>
                  <a:srgbClr val="0A333B"/>
                </a:solidFill>
                <a:latin typeface="FBKJUA+Museo-900"/>
                <a:cs typeface="FBKJUA+Museo-900"/>
              </a:rPr>
              <a:t> </a:t>
            </a:r>
            <a:r>
              <a:rPr sz="950" dirty="0">
                <a:solidFill>
                  <a:srgbClr val="0A333B"/>
                </a:solidFill>
                <a:latin typeface="FBKJUA+Museo-900"/>
                <a:cs typeface="FBKJUA+Museo-900"/>
              </a:rPr>
              <a:t>E</a:t>
            </a:r>
            <a:r>
              <a:rPr sz="950" spc="140" dirty="0">
                <a:solidFill>
                  <a:srgbClr val="0A333B"/>
                </a:solidFill>
                <a:latin typeface="FBKJUA+Museo-900"/>
                <a:cs typeface="FBKJUA+Museo-900"/>
              </a:rPr>
              <a:t> </a:t>
            </a:r>
            <a:r>
              <a:rPr sz="950" spc="70" dirty="0">
                <a:solidFill>
                  <a:srgbClr val="0A333B"/>
                </a:solidFill>
                <a:latin typeface="FBKJUA+Museo-900"/>
                <a:cs typeface="FBKJUA+Museo-900"/>
              </a:rPr>
              <a:t>GIOVEDÌ</a:t>
            </a:r>
          </a:p>
          <a:p>
            <a:pPr marL="115378" marR="0">
              <a:lnSpc>
                <a:spcPts val="1060"/>
              </a:lnSpc>
              <a:spcBef>
                <a:spcPts val="17"/>
              </a:spcBef>
              <a:spcAft>
                <a:spcPts val="0"/>
              </a:spcAft>
            </a:pPr>
            <a:r>
              <a:rPr sz="950" spc="64" dirty="0">
                <a:solidFill>
                  <a:srgbClr val="0A333B"/>
                </a:solidFill>
                <a:latin typeface="FHIITD+Museo-500Italic"/>
                <a:cs typeface="FHIITD+Museo-500Italic"/>
              </a:rPr>
              <a:t>DALLE</a:t>
            </a:r>
            <a:r>
              <a:rPr sz="950" spc="94" dirty="0">
                <a:solidFill>
                  <a:srgbClr val="0A333B"/>
                </a:solidFill>
                <a:latin typeface="FHIITD+Museo-500Italic"/>
                <a:cs typeface="FHIITD+Museo-500Italic"/>
              </a:rPr>
              <a:t> </a:t>
            </a:r>
            <a:r>
              <a:rPr sz="950" spc="70" dirty="0">
                <a:solidFill>
                  <a:srgbClr val="0A333B"/>
                </a:solidFill>
                <a:latin typeface="FHIITD+Museo-500Italic"/>
                <a:cs typeface="FHIITD+Museo-500Italic"/>
              </a:rPr>
              <a:t>15</a:t>
            </a:r>
            <a:r>
              <a:rPr sz="950" spc="87" dirty="0">
                <a:solidFill>
                  <a:srgbClr val="0A333B"/>
                </a:solidFill>
                <a:latin typeface="FHIITD+Museo-500Italic"/>
                <a:cs typeface="FHIITD+Museo-500Italic"/>
              </a:rPr>
              <a:t> </a:t>
            </a:r>
            <a:r>
              <a:rPr sz="950" spc="64" dirty="0">
                <a:solidFill>
                  <a:srgbClr val="0A333B"/>
                </a:solidFill>
                <a:latin typeface="FHIITD+Museo-500Italic"/>
                <a:cs typeface="FHIITD+Museo-500Italic"/>
              </a:rPr>
              <a:t>ALLE</a:t>
            </a:r>
            <a:r>
              <a:rPr sz="950" spc="94" dirty="0">
                <a:solidFill>
                  <a:srgbClr val="0A333B"/>
                </a:solidFill>
                <a:latin typeface="FHIITD+Museo-500Italic"/>
                <a:cs typeface="FHIITD+Museo-500Italic"/>
              </a:rPr>
              <a:t> </a:t>
            </a:r>
            <a:r>
              <a:rPr sz="950" spc="70" dirty="0">
                <a:solidFill>
                  <a:srgbClr val="0A333B"/>
                </a:solidFill>
                <a:latin typeface="FHIITD+Museo-500Italic"/>
                <a:cs typeface="FHIITD+Museo-500Italic"/>
              </a:rPr>
              <a:t>16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707817" y="4967817"/>
            <a:ext cx="1503384" cy="1155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6242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sz="900" spc="-14" dirty="0">
                <a:solidFill>
                  <a:srgbClr val="72B494"/>
                </a:solidFill>
                <a:cs typeface="IWOLHR+MuseoSansRounded-500Italic"/>
              </a:rPr>
              <a:t>POTENZIAMENTO</a:t>
            </a:r>
          </a:p>
          <a:p>
            <a:pPr marL="0" marR="0" algn="ctr">
              <a:lnSpc>
                <a:spcPts val="995"/>
              </a:lnSpc>
              <a:spcBef>
                <a:spcPts val="6"/>
              </a:spcBef>
              <a:spcAft>
                <a:spcPts val="0"/>
              </a:spcAft>
            </a:pPr>
            <a:r>
              <a:rPr sz="900" dirty="0">
                <a:solidFill>
                  <a:srgbClr val="72B494"/>
                </a:solidFill>
                <a:cs typeface="IWOLHR+MuseoSansRounded-500Italic"/>
              </a:rPr>
              <a:t>DISCIPLINE SCIENTIFICHE </a:t>
            </a:r>
            <a:endParaRPr lang="it-IT" sz="900" dirty="0">
              <a:solidFill>
                <a:srgbClr val="72B494"/>
              </a:solidFill>
              <a:cs typeface="IWOLHR+MuseoSansRounded-500Italic"/>
            </a:endParaRPr>
          </a:p>
          <a:p>
            <a:pPr marL="0" marR="0" algn="ctr">
              <a:lnSpc>
                <a:spcPts val="995"/>
              </a:lnSpc>
              <a:spcBef>
                <a:spcPts val="6"/>
              </a:spcBef>
              <a:spcAft>
                <a:spcPts val="0"/>
              </a:spcAft>
            </a:pPr>
            <a:r>
              <a:rPr sz="900" dirty="0">
                <a:solidFill>
                  <a:srgbClr val="72B494"/>
                </a:solidFill>
                <a:cs typeface="IWOLHR+MuseoSansRounded-500Italic"/>
              </a:rPr>
              <a:t>E</a:t>
            </a:r>
            <a:r>
              <a:rPr lang="it-IT" sz="900" dirty="0">
                <a:solidFill>
                  <a:srgbClr val="72B494"/>
                </a:solidFill>
                <a:cs typeface="IWOLHR+MuseoSansRounded-500Italic"/>
              </a:rPr>
              <a:t> </a:t>
            </a:r>
            <a:r>
              <a:rPr sz="900" spc="-20" dirty="0">
                <a:solidFill>
                  <a:srgbClr val="72B494"/>
                </a:solidFill>
                <a:cs typeface="IWOLHR+MuseoSansRounded-500Italic"/>
              </a:rPr>
              <a:t>MATEMATICHE</a:t>
            </a:r>
          </a:p>
          <a:p>
            <a:pPr marL="85507"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G</a:t>
            </a:r>
            <a:r>
              <a:rPr sz="900" dirty="0" err="1">
                <a:solidFill>
                  <a:srgbClr val="FFFFFF"/>
                </a:solidFill>
                <a:cs typeface="PUEBKN+MuseoSansRounded-100"/>
              </a:rPr>
              <a:t>iochi</a:t>
            </a:r>
            <a:r>
              <a:rPr sz="900" dirty="0">
                <a:solidFill>
                  <a:srgbClr val="FFFFFF"/>
                </a:solidFill>
                <a:cs typeface="PUEBKN+MuseoSansRounded-100"/>
              </a:rPr>
              <a:t> matematici, </a:t>
            </a: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coding, incontri con esperti (prevenzione dipendenze, ambiente, </a:t>
            </a:r>
          </a:p>
          <a:p>
            <a:pPr marL="85507"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approfondimenti didattici), </a:t>
            </a:r>
          </a:p>
          <a:p>
            <a:pPr marL="85507"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attività solidali</a:t>
            </a:r>
            <a:endParaRPr sz="900" dirty="0">
              <a:solidFill>
                <a:srgbClr val="FFFFFF"/>
              </a:solidFill>
              <a:cs typeface="CIHLME+MuseoSansRounded-10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7604" y="4967760"/>
            <a:ext cx="1484301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4349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sz="900" spc="-14" dirty="0">
                <a:solidFill>
                  <a:srgbClr val="72B494"/>
                </a:solidFill>
                <a:cs typeface="IWOLHR+MuseoSansRounded-500Italic"/>
              </a:rPr>
              <a:t>POTENZIAMENTO</a:t>
            </a:r>
          </a:p>
          <a:p>
            <a:pPr marL="159556" marR="0" algn="ctr">
              <a:lnSpc>
                <a:spcPts val="995"/>
              </a:lnSpc>
              <a:spcBef>
                <a:spcPts val="6"/>
              </a:spcBef>
              <a:spcAft>
                <a:spcPts val="0"/>
              </a:spcAft>
            </a:pPr>
            <a:r>
              <a:rPr sz="900" dirty="0">
                <a:solidFill>
                  <a:srgbClr val="72B494"/>
                </a:solidFill>
                <a:cs typeface="IWOLHR+MuseoSansRounded-500Italic"/>
              </a:rPr>
              <a:t>LINGUE STRANIERE</a:t>
            </a:r>
          </a:p>
          <a:p>
            <a:pPr marL="0"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Lezioni con docenti madrelingua inglese e francese</a:t>
            </a:r>
          </a:p>
          <a:p>
            <a:pPr marL="0"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Certificazioni linguistiche</a:t>
            </a:r>
            <a:endParaRPr sz="900" dirty="0">
              <a:solidFill>
                <a:srgbClr val="FFFFFF"/>
              </a:solidFill>
              <a:cs typeface="CIHLME+MuseoSansRounded-10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68428" y="4656049"/>
            <a:ext cx="1071253" cy="344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5"/>
              </a:lnSpc>
              <a:spcBef>
                <a:spcPts val="0"/>
              </a:spcBef>
              <a:spcAft>
                <a:spcPts val="0"/>
              </a:spcAft>
            </a:pPr>
            <a:r>
              <a:rPr sz="800" spc="62" dirty="0">
                <a:solidFill>
                  <a:srgbClr val="0A333B"/>
                </a:solidFill>
                <a:latin typeface="ORBRGJ+Museo-500"/>
                <a:cs typeface="ORBRGJ+Museo-500"/>
              </a:rPr>
              <a:t>TEL</a:t>
            </a:r>
            <a:r>
              <a:rPr sz="800" spc="58" dirty="0">
                <a:solidFill>
                  <a:srgbClr val="0A333B"/>
                </a:solidFill>
                <a:latin typeface="ORBRGJ+Museo-500"/>
                <a:cs typeface="ORBRGJ+Museo-500"/>
              </a:rPr>
              <a:t> </a:t>
            </a:r>
            <a:r>
              <a:rPr sz="800" spc="57" dirty="0">
                <a:solidFill>
                  <a:srgbClr val="0A333B"/>
                </a:solidFill>
                <a:latin typeface="ORBRGJ+Museo-500"/>
                <a:cs typeface="ORBRGJ+Museo-500"/>
              </a:rPr>
              <a:t>02.96380087</a:t>
            </a:r>
          </a:p>
          <a:p>
            <a:pPr marL="3464" marR="0">
              <a:lnSpc>
                <a:spcPts val="915"/>
              </a:lnSpc>
              <a:spcBef>
                <a:spcPts val="579"/>
              </a:spcBef>
              <a:spcAft>
                <a:spcPts val="0"/>
              </a:spcAft>
            </a:pPr>
            <a:r>
              <a:rPr sz="800" spc="40" dirty="0">
                <a:solidFill>
                  <a:srgbClr val="0A333B"/>
                </a:solidFill>
                <a:latin typeface="ORBRGJ+Museo-500"/>
                <a:cs typeface="ORBRGJ+Museo-500"/>
              </a:rPr>
              <a:t>FAX</a:t>
            </a:r>
            <a:r>
              <a:rPr sz="800" spc="56" dirty="0">
                <a:solidFill>
                  <a:srgbClr val="0A333B"/>
                </a:solidFill>
                <a:latin typeface="ORBRGJ+Museo-500"/>
                <a:cs typeface="ORBRGJ+Museo-500"/>
              </a:rPr>
              <a:t> </a:t>
            </a:r>
            <a:r>
              <a:rPr sz="800" spc="58" dirty="0">
                <a:solidFill>
                  <a:srgbClr val="0A333B"/>
                </a:solidFill>
                <a:latin typeface="ORBRGJ+Museo-500"/>
                <a:cs typeface="ORBRGJ+Museo-500"/>
              </a:rPr>
              <a:t>02.96380033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652719" y="4579521"/>
            <a:ext cx="1271430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r">
              <a:lnSpc>
                <a:spcPts val="1176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3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lang="it-IT"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4</a:t>
            </a:r>
            <a:r>
              <a:rPr sz="1050" spc="399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D</a:t>
            </a:r>
            <a:r>
              <a:rPr sz="1050" spc="-83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O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C</a:t>
            </a:r>
            <a:r>
              <a:rPr sz="1050" spc="-83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E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T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</a:p>
          <a:p>
            <a:pPr marL="12720" marR="0" algn="r">
              <a:lnSpc>
                <a:spcPts val="1176"/>
              </a:lnSpc>
              <a:spcBef>
                <a:spcPts val="506"/>
              </a:spcBef>
              <a:spcAft>
                <a:spcPts val="0"/>
              </a:spcAft>
            </a:pP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3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1</a:t>
            </a:r>
            <a:r>
              <a:rPr lang="it-IT" sz="1050" spc="-95" dirty="0">
                <a:solidFill>
                  <a:srgbClr val="FFFFFF"/>
                </a:solidFill>
                <a:latin typeface="KCRLAD+Museo-700"/>
                <a:cs typeface="KCRLAD+Museo-700"/>
              </a:rPr>
              <a:t>8</a:t>
            </a:r>
            <a:r>
              <a:rPr sz="1050" spc="39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A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spc="159" dirty="0">
                <a:solidFill>
                  <a:srgbClr val="FFFFFF"/>
                </a:solidFill>
                <a:latin typeface="KCRLAD+Museo-700"/>
                <a:cs typeface="KCRLAD+Museo-700"/>
              </a:rPr>
              <a:t>LU</a:t>
            </a:r>
            <a:r>
              <a:rPr sz="1050" spc="-24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546210" y="5132170"/>
            <a:ext cx="1717652" cy="1543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5"/>
              </a:lnSpc>
              <a:spcBef>
                <a:spcPts val="0"/>
              </a:spcBef>
              <a:spcAft>
                <a:spcPts val="0"/>
              </a:spcAft>
            </a:pPr>
            <a:r>
              <a:rPr sz="800" spc="61" dirty="0">
                <a:solidFill>
                  <a:srgbClr val="0A333B"/>
                </a:solidFill>
                <a:latin typeface="ORBRGJ+Museo-500"/>
                <a:cs typeface="ORBRGJ+Museo-500"/>
              </a:rPr>
              <a:t>SEGRETERIA@ICSCISLAGO.IT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8260292" y="5083308"/>
            <a:ext cx="1717652" cy="1543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6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050" spc="398" dirty="0">
                <a:solidFill>
                  <a:srgbClr val="FFFFFF"/>
                </a:solidFill>
                <a:latin typeface="KCRLAD+Museo-700"/>
                <a:cs typeface="KCRLAD+Museo-700"/>
              </a:rPr>
              <a:t>5</a:t>
            </a:r>
            <a:r>
              <a:rPr sz="1050" spc="39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A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M</a:t>
            </a:r>
            <a:r>
              <a:rPr sz="1050" spc="-8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M</a:t>
            </a:r>
            <a:r>
              <a:rPr sz="1050" spc="-8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  <a:r>
              <a:rPr sz="1050" spc="-7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  <a:r>
              <a:rPr sz="1050" spc="-7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S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T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R</a:t>
            </a:r>
            <a:r>
              <a:rPr sz="1050" spc="-73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spc="107" dirty="0">
                <a:solidFill>
                  <a:srgbClr val="FFFFFF"/>
                </a:solidFill>
                <a:latin typeface="KCRLAD+Museo-700"/>
                <a:cs typeface="KCRLAD+Museo-700"/>
              </a:rPr>
              <a:t>AT</a:t>
            </a:r>
            <a:r>
              <a:rPr sz="1050" spc="-189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  <a:r>
              <a:rPr sz="1050" spc="-7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V</a:t>
            </a:r>
            <a:r>
              <a:rPr sz="1050" spc="-83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425784" y="5321957"/>
            <a:ext cx="1958610" cy="1543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5"/>
              </a:lnSpc>
              <a:spcBef>
                <a:spcPts val="0"/>
              </a:spcBef>
              <a:spcAft>
                <a:spcPts val="0"/>
              </a:spcAft>
            </a:pPr>
            <a:r>
              <a:rPr sz="800" spc="61" dirty="0">
                <a:solidFill>
                  <a:srgbClr val="0A333B"/>
                </a:solidFill>
                <a:latin typeface="ORBRGJ+Museo-500"/>
                <a:cs typeface="ORBRGJ+Museo-500"/>
              </a:rPr>
              <a:t>VAIC851006@PEC.ISTRUZIONE.IT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8200228" y="5351992"/>
            <a:ext cx="17239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r">
              <a:lnSpc>
                <a:spcPts val="1176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050" spc="398" dirty="0">
                <a:solidFill>
                  <a:srgbClr val="FFFFFF"/>
                </a:solidFill>
                <a:latin typeface="KCRLAD+Museo-700"/>
                <a:cs typeface="KCRLAD+Museo-700"/>
              </a:rPr>
              <a:t>13</a:t>
            </a:r>
            <a:r>
              <a:rPr sz="1050" spc="39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C</a:t>
            </a:r>
            <a:r>
              <a:rPr sz="1050" spc="-8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O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spc="164" dirty="0">
                <a:solidFill>
                  <a:srgbClr val="FFFFFF"/>
                </a:solidFill>
                <a:latin typeface="KCRLAD+Museo-700"/>
                <a:cs typeface="KCRLAD+Museo-700"/>
              </a:rPr>
              <a:t>LL</a:t>
            </a:r>
            <a:r>
              <a:rPr sz="1050" spc="-23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A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B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O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R</a:t>
            </a:r>
            <a:r>
              <a:rPr sz="1050" spc="-7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spc="105" dirty="0">
                <a:solidFill>
                  <a:srgbClr val="FFFFFF"/>
                </a:solidFill>
                <a:latin typeface="KCRLAD+Museo-700"/>
                <a:cs typeface="KCRLAD+Museo-700"/>
              </a:rPr>
              <a:t>AT</a:t>
            </a:r>
            <a:r>
              <a:rPr sz="1050" spc="-20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O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RI</a:t>
            </a:r>
          </a:p>
          <a:p>
            <a:pPr marL="281854" marR="0" algn="r">
              <a:lnSpc>
                <a:spcPts val="1176"/>
              </a:lnSpc>
              <a:spcBef>
                <a:spcPts val="13"/>
              </a:spcBef>
              <a:spcAft>
                <a:spcPts val="0"/>
              </a:spcAft>
            </a:pP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S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C</a:t>
            </a:r>
            <a:r>
              <a:rPr sz="1050" spc="-88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O</a:t>
            </a:r>
            <a:r>
              <a:rPr sz="1050" spc="-85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L</a:t>
            </a:r>
            <a:r>
              <a:rPr sz="1050" spc="-70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A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S</a:t>
            </a:r>
            <a:r>
              <a:rPr sz="1050" spc="-81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T</a:t>
            </a:r>
            <a:r>
              <a:rPr sz="1050" spc="-82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  <a:r>
              <a:rPr sz="1050" spc="-77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C</a:t>
            </a:r>
            <a:r>
              <a:rPr sz="1050" spc="-83" dirty="0">
                <a:solidFill>
                  <a:srgbClr val="FFFFFF"/>
                </a:solidFill>
                <a:latin typeface="KCRLAD+Museo-700"/>
                <a:cs typeface="KCRLAD+Museo-700"/>
              </a:rPr>
              <a:t> </a:t>
            </a:r>
            <a:r>
              <a:rPr sz="1050" dirty="0">
                <a:solidFill>
                  <a:srgbClr val="FFFFFF"/>
                </a:solidFill>
                <a:latin typeface="KCRLAD+Museo-700"/>
                <a:cs typeface="KCRLAD+Museo-700"/>
              </a:rPr>
              <a:t>I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4623252" y="5613000"/>
            <a:ext cx="1563669" cy="1543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5"/>
              </a:lnSpc>
              <a:spcBef>
                <a:spcPts val="0"/>
              </a:spcBef>
              <a:spcAft>
                <a:spcPts val="0"/>
              </a:spcAft>
            </a:pPr>
            <a:r>
              <a:rPr sz="800" spc="57" dirty="0">
                <a:solidFill>
                  <a:srgbClr val="0A333B"/>
                </a:solidFill>
                <a:latin typeface="ORBRGJ+Museo-500"/>
                <a:cs typeface="ORBRGJ+Museo-500"/>
              </a:rPr>
              <a:t>WWW.ICSCISLAGO.EDU.IT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-40107" y="5892097"/>
            <a:ext cx="1958609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sz="900" spc="-11" dirty="0">
                <a:solidFill>
                  <a:srgbClr val="DEB924"/>
                </a:solidFill>
                <a:cs typeface="IWOLHR+MuseoSansRounded-500Italic"/>
              </a:rPr>
              <a:t>CORSO</a:t>
            </a:r>
            <a:r>
              <a:rPr sz="900" dirty="0">
                <a:solidFill>
                  <a:srgbClr val="DEB924"/>
                </a:solidFill>
                <a:cs typeface="IWOLHR+MuseoSansRounded-500Italic"/>
              </a:rPr>
              <a:t> </a:t>
            </a:r>
            <a:r>
              <a:rPr sz="900" spc="-14" dirty="0">
                <a:solidFill>
                  <a:srgbClr val="DEB924"/>
                </a:solidFill>
                <a:cs typeface="IWOLHR+MuseoSansRounded-500Italic"/>
              </a:rPr>
              <a:t>INFORMATICA</a:t>
            </a:r>
            <a:r>
              <a:rPr lang="it-IT" sz="900" spc="-14" dirty="0">
                <a:solidFill>
                  <a:srgbClr val="DEB924"/>
                </a:solidFill>
                <a:cs typeface="IWOLHR+MuseoSansRounded-500Italic"/>
              </a:rPr>
              <a:t> </a:t>
            </a:r>
          </a:p>
          <a:p>
            <a:pPr marL="0" marR="0" algn="ctr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spc="-14" dirty="0">
                <a:solidFill>
                  <a:srgbClr val="DEB924"/>
                </a:solidFill>
                <a:cs typeface="IWOLHR+MuseoSansRounded-500Italic"/>
              </a:rPr>
              <a:t>DI BASE</a:t>
            </a:r>
            <a:endParaRPr sz="900" spc="-14" dirty="0">
              <a:solidFill>
                <a:srgbClr val="DEB924"/>
              </a:solidFill>
              <a:cs typeface="IWOLHR+MuseoSansRounded-500Ital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0" y="6350018"/>
            <a:ext cx="895414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5"/>
              </a:lnSpc>
              <a:spcBef>
                <a:spcPts val="0"/>
              </a:spcBef>
              <a:spcAft>
                <a:spcPts val="0"/>
              </a:spcAft>
            </a:pPr>
            <a:endParaRPr sz="850" dirty="0">
              <a:solidFill>
                <a:srgbClr val="FFFFFF"/>
              </a:solidFill>
              <a:latin typeface="PUEBKN+MuseoSansRounded-100"/>
              <a:cs typeface="PUEBKN+MuseoSansRounded-10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750835" y="6073975"/>
            <a:ext cx="1306352" cy="172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58"/>
              </a:lnSpc>
              <a:spcBef>
                <a:spcPts val="0"/>
              </a:spcBef>
              <a:spcAft>
                <a:spcPts val="0"/>
              </a:spcAft>
            </a:pPr>
            <a:r>
              <a:rPr sz="850" dirty="0">
                <a:solidFill>
                  <a:srgbClr val="0A333B"/>
                </a:solidFill>
                <a:latin typeface="UKJWCJ+Masqualero-BoldItalic"/>
                <a:cs typeface="UKJWCJ+Masqualero-BoldItalic"/>
              </a:rPr>
              <a:t>D</a:t>
            </a:r>
            <a:r>
              <a:rPr sz="850" spc="-108" dirty="0">
                <a:solidFill>
                  <a:srgbClr val="0A333B"/>
                </a:solidFill>
                <a:latin typeface="UKJWCJ+Masqualero-BoldItalic"/>
                <a:cs typeface="UKJWCJ+Masqualero-BoldItalic"/>
              </a:rPr>
              <a:t> </a:t>
            </a:r>
            <a:r>
              <a:rPr sz="850" spc="95" dirty="0">
                <a:solidFill>
                  <a:srgbClr val="0A333B"/>
                </a:solidFill>
                <a:latin typeface="UKJWCJ+Masqualero-BoldItalic"/>
                <a:cs typeface="UKJWCJ+Masqualero-BoldItalic"/>
              </a:rPr>
              <a:t>irigente</a:t>
            </a:r>
            <a:r>
              <a:rPr sz="850" spc="49" dirty="0">
                <a:solidFill>
                  <a:srgbClr val="0A333B"/>
                </a:solidFill>
                <a:latin typeface="UKJWCJ+Masqualero-BoldItalic"/>
                <a:cs typeface="UKJWCJ+Masqualero-BoldItalic"/>
              </a:rPr>
              <a:t> </a:t>
            </a:r>
            <a:r>
              <a:rPr sz="850" spc="92" dirty="0">
                <a:solidFill>
                  <a:srgbClr val="0A333B"/>
                </a:solidFill>
                <a:latin typeface="UKJWCJ+Masqualero-BoldItalic"/>
                <a:cs typeface="UKJWCJ+Masqualero-BoldItalic"/>
              </a:rPr>
              <a:t>scolastico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4304244" y="6350018"/>
            <a:ext cx="2184169" cy="187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50" spc="47" dirty="0">
                <a:solidFill>
                  <a:srgbClr val="0A333B"/>
                </a:solidFill>
                <a:latin typeface="KCRLAD+Museo-700"/>
                <a:cs typeface="KCRLAD+Museo-700"/>
              </a:rPr>
              <a:t>PROF.SSA</a:t>
            </a:r>
            <a:r>
              <a:rPr sz="1050" spc="81" dirty="0">
                <a:solidFill>
                  <a:srgbClr val="0A333B"/>
                </a:solidFill>
                <a:latin typeface="KCRLAD+Museo-700"/>
                <a:cs typeface="KCRLAD+Museo-700"/>
              </a:rPr>
              <a:t> </a:t>
            </a:r>
            <a:r>
              <a:rPr sz="1050" spc="33" dirty="0">
                <a:solidFill>
                  <a:srgbClr val="0A333B"/>
                </a:solidFill>
                <a:latin typeface="KCRLAD+Museo-700"/>
                <a:cs typeface="KCRLAD+Museo-700"/>
              </a:rPr>
              <a:t>NATALIA</a:t>
            </a:r>
            <a:r>
              <a:rPr sz="1050" spc="97" dirty="0">
                <a:solidFill>
                  <a:srgbClr val="0A333B"/>
                </a:solidFill>
                <a:latin typeface="KCRLAD+Museo-700"/>
                <a:cs typeface="KCRLAD+Museo-700"/>
              </a:rPr>
              <a:t> </a:t>
            </a:r>
            <a:r>
              <a:rPr sz="1050" spc="62" dirty="0">
                <a:solidFill>
                  <a:srgbClr val="0A333B"/>
                </a:solidFill>
                <a:latin typeface="KCRLAD+Museo-700"/>
                <a:cs typeface="KCRLAD+Museo-700"/>
              </a:rPr>
              <a:t>BASILICO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467551" y="6881140"/>
            <a:ext cx="823971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endParaRPr sz="750" dirty="0">
              <a:solidFill>
                <a:srgbClr val="FFFFFF"/>
              </a:solidFill>
              <a:latin typeface="PUEBKN+MuseoSansRounded-100"/>
              <a:cs typeface="PUEBKN+MuseoSansRounded-10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605366" y="6616464"/>
            <a:ext cx="1569865" cy="264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sz="850" spc="72" dirty="0">
                <a:solidFill>
                  <a:srgbClr val="0A333B"/>
                </a:solidFill>
                <a:latin typeface="VIHPVT+Museo-300"/>
                <a:cs typeface="VIHPVT+Museo-300"/>
              </a:rPr>
              <a:t>PRESIDE@ICSCISLAGO.IT</a:t>
            </a:r>
          </a:p>
          <a:p>
            <a:pPr marL="122563" marR="0">
              <a:lnSpc>
                <a:spcPts val="670"/>
              </a:lnSpc>
              <a:spcBef>
                <a:spcPts val="137"/>
              </a:spcBef>
              <a:spcAft>
                <a:spcPts val="0"/>
              </a:spcAft>
            </a:pPr>
            <a:r>
              <a:rPr sz="600" spc="40" dirty="0">
                <a:solidFill>
                  <a:srgbClr val="0A333B"/>
                </a:solidFill>
                <a:latin typeface="VIHPVT+Museo-300"/>
                <a:cs typeface="VIHPVT+Museo-300"/>
              </a:rPr>
              <a:t>(RICEVE</a:t>
            </a:r>
            <a:r>
              <a:rPr sz="600" spc="43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600" spc="40" dirty="0">
                <a:solidFill>
                  <a:srgbClr val="0A333B"/>
                </a:solidFill>
                <a:latin typeface="VIHPVT+Museo-300"/>
                <a:cs typeface="VIHPVT+Museo-300"/>
              </a:rPr>
              <a:t>SU </a:t>
            </a:r>
            <a:r>
              <a:rPr sz="600" spc="36" dirty="0">
                <a:solidFill>
                  <a:srgbClr val="0A333B"/>
                </a:solidFill>
                <a:latin typeface="VIHPVT+Museo-300"/>
                <a:cs typeface="VIHPVT+Museo-300"/>
              </a:rPr>
              <a:t>APPUNTAMENTO)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7760657" y="6928488"/>
            <a:ext cx="2411489" cy="199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7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W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W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87" dirty="0">
                <a:solidFill>
                  <a:srgbClr val="FFFFFF"/>
                </a:solidFill>
                <a:latin typeface="SUCKTG+Museo-900"/>
                <a:cs typeface="SUCKTG+Museo-900"/>
              </a:rPr>
              <a:t>W.</a:t>
            </a:r>
            <a:r>
              <a:rPr sz="1100" spc="-19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I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C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164" dirty="0">
                <a:solidFill>
                  <a:srgbClr val="FFFFFF"/>
                </a:solidFill>
                <a:latin typeface="SUCKTG+Museo-900"/>
                <a:cs typeface="SUCKTG+Museo-900"/>
              </a:rPr>
              <a:t>SC</a:t>
            </a:r>
            <a:r>
              <a:rPr sz="1100" spc="-2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I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S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L</a:t>
            </a:r>
            <a:r>
              <a:rPr sz="1100" spc="-9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151" dirty="0">
                <a:solidFill>
                  <a:srgbClr val="FFFFFF"/>
                </a:solidFill>
                <a:latin typeface="SUCKTG+Museo-900"/>
                <a:cs typeface="SUCKTG+Museo-900"/>
              </a:rPr>
              <a:t>AGO.E</a:t>
            </a:r>
            <a:r>
              <a:rPr sz="1100" spc="-26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160" dirty="0">
                <a:solidFill>
                  <a:srgbClr val="FFFFFF"/>
                </a:solidFill>
                <a:latin typeface="SUCKTG+Museo-900"/>
                <a:cs typeface="SUCKTG+Museo-900"/>
              </a:rPr>
              <a:t>DU.</a:t>
            </a:r>
            <a:r>
              <a:rPr sz="1100" spc="-26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I</a:t>
            </a:r>
            <a:r>
              <a:rPr sz="11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SUCKTG+Museo-900"/>
                <a:cs typeface="SUCKTG+Museo-900"/>
              </a:rPr>
              <a:t>T</a:t>
            </a:r>
          </a:p>
        </p:txBody>
      </p:sp>
      <p:sp>
        <p:nvSpPr>
          <p:cNvPr id="54" name="object 13"/>
          <p:cNvSpPr txBox="1"/>
          <p:nvPr/>
        </p:nvSpPr>
        <p:spPr>
          <a:xfrm>
            <a:off x="210797" y="1842404"/>
            <a:ext cx="1464123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Percorso di accoglienza </a:t>
            </a:r>
          </a:p>
          <a:p>
            <a:pPr marL="0" marR="0" algn="ctr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per tutte le classi</a:t>
            </a:r>
            <a:endParaRPr sz="900" dirty="0">
              <a:solidFill>
                <a:srgbClr val="FFFFFF"/>
              </a:solidFill>
              <a:cs typeface="PUEBKN+MuseoSansRounded-100"/>
            </a:endParaRPr>
          </a:p>
        </p:txBody>
      </p:sp>
      <p:sp>
        <p:nvSpPr>
          <p:cNvPr id="55" name="object 10"/>
          <p:cNvSpPr txBox="1"/>
          <p:nvPr/>
        </p:nvSpPr>
        <p:spPr>
          <a:xfrm>
            <a:off x="1674920" y="2785664"/>
            <a:ext cx="1643074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Per una scelta scolastica</a:t>
            </a:r>
          </a:p>
          <a:p>
            <a:pPr marR="0" algn="ctr">
              <a:lnSpc>
                <a:spcPts val="912"/>
              </a:lnSpc>
              <a:spcBef>
                <a:spcPts val="186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CIHLME+MuseoSansRounded-100"/>
              </a:rPr>
              <a:t> futura consapevole</a:t>
            </a:r>
          </a:p>
        </p:txBody>
      </p:sp>
      <p:sp>
        <p:nvSpPr>
          <p:cNvPr id="50" name="object 13"/>
          <p:cNvSpPr txBox="1"/>
          <p:nvPr/>
        </p:nvSpPr>
        <p:spPr>
          <a:xfrm>
            <a:off x="257782" y="2763260"/>
            <a:ext cx="1464123" cy="232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Per alunni, genitori</a:t>
            </a:r>
          </a:p>
          <a:p>
            <a:pPr marL="0" marR="0" algn="ctr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cs typeface="PUEBKN+MuseoSansRounded-100"/>
              </a:rPr>
              <a:t> e docenti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0680700" cy="7556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00639" y="149405"/>
            <a:ext cx="2843161" cy="822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0082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1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Contribuiamo allo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spc="11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sviluppo delle capacità</a:t>
            </a:r>
          </a:p>
          <a:p>
            <a:pPr marL="333019" marR="0">
              <a:lnSpc>
                <a:spcPts val="2040"/>
              </a:lnSpc>
              <a:spcBef>
                <a:spcPts val="50"/>
              </a:spcBef>
              <a:spcAft>
                <a:spcPts val="0"/>
              </a:spcAft>
            </a:pPr>
            <a:r>
              <a:rPr sz="1700" spc="11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dei nostri </a:t>
            </a:r>
            <a:r>
              <a:rPr sz="1700" spc="10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ragazzi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319265" y="136598"/>
            <a:ext cx="1291487" cy="56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76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66" dirty="0">
                <a:solidFill>
                  <a:srgbClr val="0A333B"/>
                </a:solidFill>
                <a:latin typeface="BEDQKR+Masqualero-Black"/>
                <a:cs typeface="BEDQKR+Masqualero-Black"/>
              </a:rPr>
              <a:t>Offerta</a:t>
            </a:r>
          </a:p>
          <a:p>
            <a:pPr marL="0" marR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</a:pPr>
            <a:r>
              <a:rPr sz="1700" spc="165" dirty="0">
                <a:solidFill>
                  <a:srgbClr val="0A333B"/>
                </a:solidFill>
                <a:latin typeface="BEDQKR+Masqualero-Black"/>
                <a:cs typeface="BEDQKR+Masqualero-Black"/>
              </a:rPr>
              <a:t>Didattica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6425" y="180857"/>
            <a:ext cx="2619273" cy="30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01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Andiamo </a:t>
            </a:r>
            <a:r>
              <a:rPr sz="17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</a:t>
            </a:r>
            <a:r>
              <a:rPr sz="1700" spc="203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1700" spc="101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scuola per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62527" y="636195"/>
            <a:ext cx="255625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2.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2166" y="698107"/>
            <a:ext cx="236016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1.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214928" y="717639"/>
            <a:ext cx="1500155" cy="311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950" spc="56" dirty="0">
                <a:solidFill>
                  <a:srgbClr val="0A333B"/>
                </a:solidFill>
                <a:latin typeface="JPPEQC+Museo-500"/>
                <a:cs typeface="JPPEQC+Museo-500"/>
              </a:rPr>
              <a:t>30</a:t>
            </a:r>
            <a:r>
              <a:rPr sz="950" spc="60" dirty="0">
                <a:solidFill>
                  <a:srgbClr val="0A333B"/>
                </a:solidFill>
                <a:latin typeface="JPPEQC+Museo-500"/>
                <a:cs typeface="JPPEQC+Museo-500"/>
              </a:rPr>
              <a:t> </a:t>
            </a:r>
            <a:r>
              <a:rPr sz="950" spc="55" dirty="0">
                <a:solidFill>
                  <a:srgbClr val="0A333B"/>
                </a:solidFill>
                <a:latin typeface="JPPEQC+Museo-500"/>
                <a:cs typeface="JPPEQC+Museo-500"/>
              </a:rPr>
              <a:t>ORE</a:t>
            </a:r>
            <a:r>
              <a:rPr sz="950" spc="62" dirty="0">
                <a:solidFill>
                  <a:srgbClr val="0A333B"/>
                </a:solidFill>
                <a:latin typeface="JPPEQC+Museo-500"/>
                <a:cs typeface="JPPEQC+Museo-500"/>
              </a:rPr>
              <a:t> </a:t>
            </a:r>
            <a:r>
              <a:rPr sz="950" spc="56" dirty="0">
                <a:solidFill>
                  <a:srgbClr val="0A333B"/>
                </a:solidFill>
                <a:latin typeface="JPPEQC+Museo-500"/>
                <a:cs typeface="JPPEQC+Museo-500"/>
              </a:rPr>
              <a:t>SETTIMANALI</a:t>
            </a:r>
          </a:p>
          <a:p>
            <a:pPr marL="125417" marR="0">
              <a:lnSpc>
                <a:spcPts val="1003"/>
              </a:lnSpc>
              <a:spcBef>
                <a:spcPts val="96"/>
              </a:spcBef>
              <a:spcAft>
                <a:spcPts val="0"/>
              </a:spcAft>
            </a:pPr>
            <a:r>
              <a:rPr sz="850" spc="81" dirty="0">
                <a:solidFill>
                  <a:srgbClr val="221E1F"/>
                </a:solidFill>
                <a:latin typeface="MDGTCC+MuseoSansRounded-300"/>
                <a:cs typeface="MDGTCC+MuseoSansRounded-300"/>
              </a:rPr>
              <a:t>IN</a:t>
            </a:r>
            <a:r>
              <a:rPr sz="850" spc="77" dirty="0">
                <a:solidFill>
                  <a:srgbClr val="221E1F"/>
                </a:solidFill>
                <a:latin typeface="MDGTCC+MuseoSansRounded-300"/>
                <a:cs typeface="MDGTCC+MuseoSansRounded-300"/>
              </a:rPr>
              <a:t> </a:t>
            </a:r>
            <a:r>
              <a:rPr sz="850" spc="79" dirty="0">
                <a:solidFill>
                  <a:srgbClr val="221E1F"/>
                </a:solidFill>
                <a:latin typeface="MDGTCC+MuseoSansRounded-300"/>
                <a:cs typeface="MDGTCC+MuseoSansRounded-300"/>
              </a:rPr>
              <a:t>CINQUE</a:t>
            </a:r>
            <a:r>
              <a:rPr sz="850" spc="82" dirty="0">
                <a:solidFill>
                  <a:srgbClr val="221E1F"/>
                </a:solidFill>
                <a:latin typeface="MDGTCC+MuseoSansRounded-300"/>
                <a:cs typeface="MDGTCC+MuseoSansRounded-300"/>
              </a:rPr>
              <a:t> </a:t>
            </a:r>
            <a:r>
              <a:rPr sz="850" spc="79" dirty="0">
                <a:solidFill>
                  <a:srgbClr val="221E1F"/>
                </a:solidFill>
                <a:latin typeface="MDGTCC+MuseoSansRounded-300"/>
                <a:cs typeface="MDGTCC+MuseoSansRounded-300"/>
              </a:rPr>
              <a:t>GIORNI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562527" y="761336"/>
            <a:ext cx="892563" cy="40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CONDIVIDERE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esperienze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culturali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0354" y="823248"/>
            <a:ext cx="771215" cy="277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0" dirty="0">
                <a:solidFill>
                  <a:srgbClr val="EFE3CB"/>
                </a:solidFill>
                <a:latin typeface="CUBLHR+Museo-700Italic"/>
                <a:cs typeface="CUBLHR+Museo-700Italic"/>
              </a:rPr>
              <a:t>IMPARARE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ad</a:t>
            </a:r>
            <a:r>
              <a:rPr sz="800" spc="36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imparare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57322" y="1232974"/>
            <a:ext cx="1329761" cy="3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00" spc="89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COSTRUENDO</a:t>
            </a:r>
            <a:r>
              <a:rPr sz="1000" spc="95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 </a:t>
            </a:r>
            <a:r>
              <a:rPr sz="1000" spc="93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LE</a:t>
            </a:r>
          </a:p>
          <a:p>
            <a:pPr marL="105242" marR="0">
              <a:lnSpc>
                <a:spcPts val="1178"/>
              </a:lnSpc>
              <a:spcBef>
                <a:spcPts val="7"/>
              </a:spcBef>
              <a:spcAft>
                <a:spcPts val="0"/>
              </a:spcAft>
            </a:pPr>
            <a:r>
              <a:rPr sz="1000" spc="88" dirty="0">
                <a:solidFill>
                  <a:srgbClr val="FFFFFF"/>
                </a:solidFill>
                <a:latin typeface="LRILAL+MuseoSansRounded-900"/>
                <a:cs typeface="LRILAL+MuseoSansRounded-900"/>
              </a:rPr>
              <a:t>CONOSCENZE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666417" y="1226778"/>
            <a:ext cx="714358" cy="27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4" dirty="0">
                <a:solidFill>
                  <a:srgbClr val="0A333B"/>
                </a:solidFill>
                <a:latin typeface="CUBLHR+Museo-700Italic"/>
                <a:cs typeface="CUBLHR+Museo-700Italic"/>
              </a:rPr>
              <a:t>ITALIANO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6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984333" y="1226778"/>
            <a:ext cx="1127034" cy="27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5" dirty="0">
                <a:solidFill>
                  <a:srgbClr val="0A333B"/>
                </a:solidFill>
                <a:latin typeface="CUBLHR+Museo-700Italic"/>
                <a:cs typeface="CUBLHR+Museo-700Italic"/>
              </a:rPr>
              <a:t>LINGUA</a:t>
            </a:r>
            <a:r>
              <a:rPr sz="900" spc="45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spc="2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INGLESE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3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562527" y="1423936"/>
            <a:ext cx="257251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4.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2166" y="1485849"/>
            <a:ext cx="248920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3.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562527" y="1549077"/>
            <a:ext cx="686292" cy="40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CRESCERE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0" dirty="0">
                <a:solidFill>
                  <a:srgbClr val="EFE3CB"/>
                </a:solidFill>
                <a:latin typeface="CUBLHR+Museo-700Italic"/>
                <a:cs typeface="CUBLHR+Museo-700Italic"/>
              </a:rPr>
              <a:t>in</a:t>
            </a:r>
            <a:r>
              <a:rPr sz="800" spc="42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modo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armonico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666417" y="1552489"/>
            <a:ext cx="582218" cy="27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2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STORIA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984333" y="1552489"/>
            <a:ext cx="1228927" cy="27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5" dirty="0">
                <a:solidFill>
                  <a:srgbClr val="0A333B"/>
                </a:solidFill>
                <a:latin typeface="CUBLHR+Museo-700Italic"/>
                <a:cs typeface="CUBLHR+Museo-700Italic"/>
              </a:rPr>
              <a:t>LINGUA</a:t>
            </a:r>
            <a:r>
              <a:rPr sz="900" spc="19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spc="2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FRANCESE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92166" y="1610990"/>
            <a:ext cx="858718" cy="277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APRIRSI</a:t>
            </a:r>
            <a:r>
              <a:rPr sz="800" spc="3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1" dirty="0">
                <a:solidFill>
                  <a:srgbClr val="EFE3CB"/>
                </a:solidFill>
                <a:latin typeface="CUBLHR+Museo-700Italic"/>
                <a:cs typeface="CUBLHR+Museo-700Italic"/>
              </a:rPr>
              <a:t>AL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cambiamento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666417" y="1878200"/>
            <a:ext cx="826239" cy="162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8" dirty="0">
                <a:solidFill>
                  <a:srgbClr val="0A333B"/>
                </a:solidFill>
                <a:latin typeface="CUBLHR+Museo-700Italic"/>
                <a:cs typeface="CUBLHR+Museo-700Italic"/>
              </a:rPr>
              <a:t>GEOGRAFIA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984333" y="1878200"/>
            <a:ext cx="1206074" cy="162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5" dirty="0">
                <a:solidFill>
                  <a:srgbClr val="0A333B"/>
                </a:solidFill>
                <a:latin typeface="CUBLHR+Museo-700Italic"/>
                <a:cs typeface="CUBLHR+Museo-700Italic"/>
              </a:rPr>
              <a:t>ARTE</a:t>
            </a:r>
            <a:r>
              <a:rPr sz="900" spc="48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E</a:t>
            </a:r>
            <a:r>
              <a:rPr sz="900" spc="63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spc="18" dirty="0">
                <a:solidFill>
                  <a:srgbClr val="0A333B"/>
                </a:solidFill>
                <a:latin typeface="CUBLHR+Museo-700Italic"/>
                <a:cs typeface="CUBLHR+Museo-700Italic"/>
              </a:rPr>
              <a:t>IMMAGINE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666417" y="2009861"/>
            <a:ext cx="388147" cy="148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6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984333" y="2009861"/>
            <a:ext cx="388147" cy="148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6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14626" y="2030940"/>
            <a:ext cx="1415159" cy="187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00" spc="92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EVIDENZIANDO</a:t>
            </a:r>
            <a:r>
              <a:rPr sz="1000" spc="93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 LE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92166" y="2202836"/>
            <a:ext cx="249123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spc="8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5.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562527" y="2202836"/>
            <a:ext cx="256946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6</a:t>
            </a:r>
            <a:r>
              <a:rPr sz="800" spc="-63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8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.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664081" y="2181643"/>
            <a:ext cx="1516245" cy="187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00" spc="83" dirty="0">
                <a:solidFill>
                  <a:srgbClr val="FFFFFF"/>
                </a:solidFill>
                <a:latin typeface="LRILAL+MuseoSansRounded-900"/>
                <a:cs typeface="LRILAL+MuseoSansRounded-900"/>
              </a:rPr>
              <a:t>ABILITÀ</a:t>
            </a:r>
            <a:r>
              <a:rPr sz="1000" spc="10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92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PERSONALI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666417" y="2203909"/>
            <a:ext cx="929101" cy="279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MATEMATICA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4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984333" y="2203909"/>
            <a:ext cx="609269" cy="279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5" dirty="0">
                <a:solidFill>
                  <a:srgbClr val="0A333B"/>
                </a:solidFill>
                <a:latin typeface="CUBLHR+Museo-700Italic"/>
                <a:cs typeface="CUBLHR+Museo-700Italic"/>
              </a:rPr>
              <a:t>MUSICA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92166" y="2328290"/>
            <a:ext cx="993584" cy="40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SENTIRSI</a:t>
            </a:r>
            <a:r>
              <a:rPr sz="800" spc="32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1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PARTE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del</a:t>
            </a:r>
            <a:r>
              <a:rPr sz="800" spc="3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territorio</a:t>
            </a:r>
            <a:r>
              <a:rPr sz="800" spc="39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dirty="0">
                <a:solidFill>
                  <a:srgbClr val="EFE3CB"/>
                </a:solidFill>
                <a:latin typeface="CUBLHR+Museo-700Italic"/>
                <a:cs typeface="CUBLHR+Museo-700Italic"/>
              </a:rPr>
              <a:t>e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del</a:t>
            </a:r>
            <a:r>
              <a:rPr sz="800" spc="3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mondo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562527" y="2328290"/>
            <a:ext cx="705072" cy="40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Arricchirsi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nella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0" dirty="0">
                <a:solidFill>
                  <a:srgbClr val="EFE3CB"/>
                </a:solidFill>
                <a:latin typeface="CUBLHR+Museo-700Italic"/>
                <a:cs typeface="CUBLHR+Museo-700Italic"/>
              </a:rPr>
              <a:t>DIVERSITÀ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666417" y="2529619"/>
            <a:ext cx="644559" cy="279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20" dirty="0">
                <a:solidFill>
                  <a:srgbClr val="0A333B"/>
                </a:solidFill>
                <a:latin typeface="CUBLHR+Museo-700Italic"/>
                <a:cs typeface="CUBLHR+Museo-700Italic"/>
              </a:rPr>
              <a:t>SCIENZE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984333" y="2529619"/>
            <a:ext cx="1336321" cy="279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7" dirty="0">
                <a:solidFill>
                  <a:srgbClr val="0A333B"/>
                </a:solidFill>
                <a:latin typeface="CUBLHR+Museo-700Italic"/>
                <a:cs typeface="CUBLHR+Museo-700Italic"/>
              </a:rPr>
              <a:t>EDUCAZIONE</a:t>
            </a:r>
            <a:r>
              <a:rPr sz="900" spc="46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spc="21" dirty="0">
                <a:solidFill>
                  <a:srgbClr val="0A333B"/>
                </a:solidFill>
                <a:latin typeface="CUBLHR+Museo-700Italic"/>
                <a:cs typeface="CUBLHR+Museo-700Italic"/>
              </a:rPr>
              <a:t>FISICA</a:t>
            </a:r>
          </a:p>
          <a:p>
            <a:pPr marL="0" marR="0">
              <a:lnSpc>
                <a:spcPts val="866"/>
              </a:lnSpc>
              <a:spcBef>
                <a:spcPts val="6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312566" y="2828908"/>
            <a:ext cx="2219281" cy="187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00" spc="75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VALUTANDO</a:t>
            </a:r>
            <a:r>
              <a:rPr sz="1000" spc="110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 </a:t>
            </a:r>
            <a:r>
              <a:rPr sz="1000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E</a:t>
            </a:r>
            <a:r>
              <a:rPr sz="1000" spc="188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 </a:t>
            </a:r>
            <a:r>
              <a:rPr sz="1000" spc="89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CERTIFICANDO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666417" y="2855328"/>
            <a:ext cx="928433" cy="162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7" dirty="0">
                <a:solidFill>
                  <a:srgbClr val="0A333B"/>
                </a:solidFill>
                <a:latin typeface="CUBLHR+Museo-700Italic"/>
                <a:cs typeface="CUBLHR+Museo-700Italic"/>
              </a:rPr>
              <a:t>TECNOLOGIA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8984333" y="2855328"/>
            <a:ext cx="1494622" cy="162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9"/>
              </a:lnSpc>
              <a:spcBef>
                <a:spcPts val="0"/>
              </a:spcBef>
              <a:spcAft>
                <a:spcPts val="0"/>
              </a:spcAft>
            </a:pPr>
            <a:r>
              <a:rPr sz="900" spc="18" dirty="0">
                <a:solidFill>
                  <a:srgbClr val="0A333B"/>
                </a:solidFill>
                <a:latin typeface="CUBLHR+Museo-700Italic"/>
                <a:cs typeface="CUBLHR+Museo-700Italic"/>
              </a:rPr>
              <a:t>RELIGIONE</a:t>
            </a:r>
            <a:r>
              <a:rPr sz="900" spc="44" dirty="0">
                <a:solidFill>
                  <a:srgbClr val="0A333B"/>
                </a:solidFill>
                <a:latin typeface="CUBLHR+Museo-700Italic"/>
                <a:cs typeface="CUBLHR+Museo-700Italic"/>
              </a:rPr>
              <a:t> </a:t>
            </a:r>
            <a:r>
              <a:rPr sz="900" spc="12" dirty="0">
                <a:solidFill>
                  <a:srgbClr val="0A333B"/>
                </a:solidFill>
                <a:latin typeface="CUBLHR+Museo-700Italic"/>
                <a:cs typeface="CUBLHR+Museo-700Italic"/>
              </a:rPr>
              <a:t>CATTOLICA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377807" y="2979611"/>
            <a:ext cx="2088789" cy="187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78"/>
              </a:lnSpc>
              <a:spcBef>
                <a:spcPts val="0"/>
              </a:spcBef>
              <a:spcAft>
                <a:spcPts val="0"/>
              </a:spcAft>
            </a:pPr>
            <a:r>
              <a:rPr sz="1000" spc="93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LE</a:t>
            </a:r>
            <a:r>
              <a:rPr sz="1000" spc="95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 </a:t>
            </a:r>
            <a:r>
              <a:rPr sz="1000" spc="88" dirty="0">
                <a:solidFill>
                  <a:srgbClr val="FFFFFF"/>
                </a:solidFill>
                <a:latin typeface="LRILAL+MuseoSansRounded-900"/>
                <a:cs typeface="LRILAL+MuseoSansRounded-900"/>
              </a:rPr>
              <a:t>COMPETENZE</a:t>
            </a:r>
            <a:r>
              <a:rPr sz="1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73" dirty="0">
                <a:solidFill>
                  <a:srgbClr val="FFFFFF"/>
                </a:solidFill>
                <a:latin typeface="NMIMMT+MuseoSansRounded-700"/>
                <a:cs typeface="NMIMMT+MuseoSansRounded-700"/>
              </a:rPr>
              <a:t>MATURATE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666417" y="2986992"/>
            <a:ext cx="388147" cy="148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6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2</a:t>
            </a:r>
            <a:r>
              <a:rPr sz="750" spc="81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8984333" y="2986992"/>
            <a:ext cx="379503" cy="148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6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A333B"/>
                </a:solidFill>
                <a:latin typeface="VIHPVT+Museo-300"/>
                <a:cs typeface="VIHPVT+Museo-300"/>
              </a:rPr>
              <a:t>1</a:t>
            </a:r>
            <a:r>
              <a:rPr sz="750" spc="79" dirty="0">
                <a:solidFill>
                  <a:srgbClr val="0A333B"/>
                </a:solidFill>
                <a:latin typeface="VIHPVT+Museo-300"/>
                <a:cs typeface="VIHPVT+Museo-300"/>
              </a:rPr>
              <a:t> </a:t>
            </a:r>
            <a:r>
              <a:rPr sz="750" spc="34" dirty="0">
                <a:solidFill>
                  <a:srgbClr val="0A333B"/>
                </a:solidFill>
                <a:latin typeface="VIHPVT+Museo-300"/>
                <a:cs typeface="VIHPVT+Museo-300"/>
              </a:rPr>
              <a:t>ore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792166" y="3041700"/>
            <a:ext cx="239471" cy="163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86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7.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792166" y="3166840"/>
            <a:ext cx="1594548" cy="40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8"/>
              </a:lnSpc>
              <a:spcBef>
                <a:spcPts val="0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PROMUOVERE</a:t>
            </a:r>
            <a:r>
              <a:rPr sz="800" spc="3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7" dirty="0">
                <a:solidFill>
                  <a:srgbClr val="EFE3CB"/>
                </a:solidFill>
                <a:latin typeface="CUBLHR+Museo-700Italic"/>
                <a:cs typeface="CUBLHR+Museo-700Italic"/>
              </a:rPr>
              <a:t>LA</a:t>
            </a:r>
            <a:r>
              <a:rPr sz="800" spc="36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TUTELA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dell’ambiente</a:t>
            </a:r>
            <a:r>
              <a:rPr sz="800" spc="38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dirty="0">
                <a:solidFill>
                  <a:srgbClr val="EFE3CB"/>
                </a:solidFill>
                <a:latin typeface="CUBLHR+Museo-700Italic"/>
                <a:cs typeface="CUBLHR+Museo-700Italic"/>
              </a:rPr>
              <a:t>e</a:t>
            </a:r>
            <a:r>
              <a:rPr sz="800" spc="62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la</a:t>
            </a:r>
          </a:p>
          <a:p>
            <a:pPr marL="0" marR="0">
              <a:lnSpc>
                <a:spcPts val="908"/>
              </a:lnSpc>
              <a:spcBef>
                <a:spcPts val="66"/>
              </a:spcBef>
              <a:spcAft>
                <a:spcPts val="0"/>
              </a:spcAft>
            </a:pP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valorizzazione</a:t>
            </a:r>
            <a:r>
              <a:rPr sz="800" spc="36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5" dirty="0">
                <a:solidFill>
                  <a:srgbClr val="EFE3CB"/>
                </a:solidFill>
                <a:latin typeface="CUBLHR+Museo-700Italic"/>
                <a:cs typeface="CUBLHR+Museo-700Italic"/>
              </a:rPr>
              <a:t>del</a:t>
            </a:r>
            <a:r>
              <a:rPr sz="800" spc="3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 </a:t>
            </a:r>
            <a:r>
              <a:rPr sz="800" spc="23" dirty="0">
                <a:solidFill>
                  <a:srgbClr val="EFE3CB"/>
                </a:solidFill>
                <a:latin typeface="CUBLHR+Museo-700Italic"/>
                <a:cs typeface="CUBLHR+Museo-700Italic"/>
              </a:rPr>
              <a:t>territorio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8087783" y="3892069"/>
            <a:ext cx="1592453" cy="30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Spazi </a:t>
            </a:r>
            <a:r>
              <a:rPr sz="17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e</a:t>
            </a:r>
            <a:r>
              <a:rPr sz="1700" spc="34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1700" spc="17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aule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256425" y="4079159"/>
            <a:ext cx="2087080" cy="30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99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Abbiamo</a:t>
            </a:r>
            <a:r>
              <a:rPr sz="1700" spc="104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170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a</a:t>
            </a:r>
            <a:r>
              <a:rPr sz="1700" spc="203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 </a:t>
            </a:r>
            <a:r>
              <a:rPr sz="1700" spc="101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cuore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4188523" y="4079159"/>
            <a:ext cx="2321115" cy="30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6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0" dirty="0">
                <a:solidFill>
                  <a:srgbClr val="FFFFFF"/>
                </a:solidFill>
                <a:latin typeface="BEDQKR+Masqualero-Black"/>
                <a:cs typeface="BEDQKR+Masqualero-Black"/>
              </a:rPr>
              <a:t>Come lo facciamo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7562163" y="4375594"/>
            <a:ext cx="581621" cy="149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6"/>
              </a:lnSpc>
              <a:spcBef>
                <a:spcPts val="0"/>
              </a:spcBef>
              <a:spcAft>
                <a:spcPts val="0"/>
              </a:spcAft>
            </a:pPr>
            <a:r>
              <a:rPr sz="750" spc="37" dirty="0">
                <a:solidFill>
                  <a:srgbClr val="FFFFFF"/>
                </a:solidFill>
                <a:latin typeface="QHULHH+Museo-900Italic"/>
                <a:cs typeface="QHULHH+Museo-900Italic"/>
              </a:rPr>
              <a:t>SCIENZE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9489999" y="4384594"/>
            <a:ext cx="407597" cy="149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6"/>
              </a:lnSpc>
              <a:spcBef>
                <a:spcPts val="0"/>
              </a:spcBef>
              <a:spcAft>
                <a:spcPts val="0"/>
              </a:spcAft>
            </a:pPr>
            <a:r>
              <a:rPr sz="750" spc="34" dirty="0">
                <a:solidFill>
                  <a:srgbClr val="FFFFFF"/>
                </a:solidFill>
                <a:latin typeface="QHULHH+Museo-900Italic"/>
                <a:cs typeface="QHULHH+Museo-900Italic"/>
              </a:rPr>
              <a:t>ARTE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659634" y="4495044"/>
            <a:ext cx="1932744" cy="339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53"/>
              </a:lnSpc>
              <a:spcBef>
                <a:spcPts val="0"/>
              </a:spcBef>
              <a:spcAft>
                <a:spcPts val="0"/>
              </a:spcAft>
            </a:pPr>
            <a:r>
              <a:rPr sz="1000" spc="112" dirty="0">
                <a:solidFill>
                  <a:srgbClr val="FFFFFF"/>
                </a:solidFill>
                <a:latin typeface="WMTWUL+Masqualero-Black"/>
                <a:cs typeface="WMTWUL+Masqualero-Black"/>
              </a:rPr>
              <a:t>La</a:t>
            </a:r>
            <a:r>
              <a:rPr sz="1000" spc="102" dirty="0">
                <a:solidFill>
                  <a:srgbClr val="FFFFFF"/>
                </a:solidFill>
                <a:latin typeface="WMTWUL+Masqualero-Black"/>
                <a:cs typeface="WMTWUL+Masqualero-Black"/>
              </a:rPr>
              <a:t> </a:t>
            </a:r>
            <a:r>
              <a:rPr sz="1000" spc="109" dirty="0">
                <a:solidFill>
                  <a:srgbClr val="FFFFFF"/>
                </a:solidFill>
                <a:latin typeface="WMTWUL+Masqualero-Black"/>
                <a:cs typeface="WMTWUL+Masqualero-Black"/>
              </a:rPr>
              <a:t>maturazione</a:t>
            </a:r>
            <a:r>
              <a:rPr sz="1000" spc="107" dirty="0">
                <a:solidFill>
                  <a:srgbClr val="FFFFFF"/>
                </a:solidFill>
                <a:latin typeface="WMTWUL+Masqualero-Black"/>
                <a:cs typeface="WMTWUL+Masqualero-Black"/>
              </a:rPr>
              <a:t> </a:t>
            </a:r>
            <a:r>
              <a:rPr sz="1000" spc="112" dirty="0">
                <a:solidFill>
                  <a:srgbClr val="FFFFFF"/>
                </a:solidFill>
                <a:latin typeface="WMTWUL+Masqualero-Black"/>
                <a:cs typeface="WMTWUL+Masqualero-Black"/>
              </a:rPr>
              <a:t>di</a:t>
            </a:r>
          </a:p>
          <a:p>
            <a:pPr marL="0" marR="0">
              <a:lnSpc>
                <a:spcPts val="935"/>
              </a:lnSpc>
              <a:spcBef>
                <a:spcPts val="182"/>
              </a:spcBef>
              <a:spcAft>
                <a:spcPts val="0"/>
              </a:spcAft>
            </a:pPr>
            <a:r>
              <a:rPr sz="850" spc="36" dirty="0">
                <a:solidFill>
                  <a:srgbClr val="145638"/>
                </a:solidFill>
                <a:latin typeface="QHULHH+Museo-900Italic"/>
                <a:cs typeface="QHULHH+Museo-900Italic"/>
              </a:rPr>
              <a:t>IDENTITÀ</a:t>
            </a:r>
            <a:r>
              <a:rPr sz="850" spc="65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e</a:t>
            </a:r>
            <a:r>
              <a:rPr sz="850" spc="104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spc="4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CONSAPEVOLEZZA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7353000" y="4530443"/>
            <a:ext cx="1737575" cy="351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Aula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dotata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di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attrezzature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specifiche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per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uno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studio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approfondito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con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possibilità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di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piccoli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esperimenti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9232824" y="4530443"/>
            <a:ext cx="1118246" cy="351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Aula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appositamente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predisposta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per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attività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creative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ed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artistiche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4715151" y="4611960"/>
            <a:ext cx="1202082" cy="5084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29"/>
              </a:lnSpc>
              <a:spcBef>
                <a:spcPts val="0"/>
              </a:spcBef>
              <a:spcAft>
                <a:spcPts val="0"/>
              </a:spcAft>
            </a:pPr>
            <a:r>
              <a:rPr sz="1050" spc="98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IN</a:t>
            </a:r>
            <a:r>
              <a:rPr sz="1050" spc="89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91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SITUAZIONI</a:t>
            </a:r>
          </a:p>
          <a:p>
            <a:pPr marL="89960" marR="0">
              <a:lnSpc>
                <a:spcPts val="1229"/>
              </a:lnSpc>
              <a:spcBef>
                <a:spcPts val="58"/>
              </a:spcBef>
              <a:spcAft>
                <a:spcPts val="0"/>
              </a:spcAft>
            </a:pPr>
            <a:r>
              <a:rPr sz="1050" spc="81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ORDINATE</a:t>
            </a:r>
            <a:r>
              <a:rPr sz="1050" spc="109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E</a:t>
            </a:r>
          </a:p>
          <a:p>
            <a:pPr marL="118900" marR="0">
              <a:lnSpc>
                <a:spcPts val="1229"/>
              </a:lnSpc>
              <a:spcBef>
                <a:spcPts val="8"/>
              </a:spcBef>
              <a:spcAft>
                <a:spcPts val="0"/>
              </a:spcAft>
            </a:pPr>
            <a:r>
              <a:rPr sz="1050" spc="81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MOTIVANTI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659634" y="4804859"/>
            <a:ext cx="2439002" cy="15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40"/>
              </a:lnSpc>
              <a:spcBef>
                <a:spcPts val="0"/>
              </a:spcBef>
              <a:spcAft>
                <a:spcPts val="0"/>
              </a:spcAft>
            </a:pPr>
            <a:r>
              <a:rPr sz="850" spc="43" dirty="0">
                <a:solidFill>
                  <a:srgbClr val="145638"/>
                </a:solidFill>
                <a:latin typeface="KCRLAD+Museo-700"/>
                <a:cs typeface="KCRLAD+Museo-700"/>
              </a:rPr>
              <a:t>dei</a:t>
            </a:r>
            <a:r>
              <a:rPr sz="850" spc="57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6" dirty="0">
                <a:solidFill>
                  <a:srgbClr val="145638"/>
                </a:solidFill>
                <a:latin typeface="KCRLAD+Museo-700"/>
                <a:cs typeface="KCRLAD+Museo-700"/>
              </a:rPr>
              <a:t>talenti</a:t>
            </a:r>
            <a:r>
              <a:rPr sz="850" spc="56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dirty="0">
                <a:solidFill>
                  <a:srgbClr val="145638"/>
                </a:solidFill>
                <a:latin typeface="KCRLAD+Museo-700"/>
                <a:cs typeface="KCRLAD+Museo-700"/>
              </a:rPr>
              <a:t>e</a:t>
            </a:r>
            <a:r>
              <a:rPr sz="850" spc="95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6" dirty="0">
                <a:solidFill>
                  <a:srgbClr val="145638"/>
                </a:solidFill>
                <a:latin typeface="KCRLAD+Museo-700"/>
                <a:cs typeface="KCRLAD+Museo-700"/>
              </a:rPr>
              <a:t>delle</a:t>
            </a:r>
            <a:r>
              <a:rPr sz="850" spc="49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6" dirty="0">
                <a:solidFill>
                  <a:srgbClr val="145638"/>
                </a:solidFill>
                <a:latin typeface="KCRLAD+Museo-700"/>
                <a:cs typeface="KCRLAD+Museo-700"/>
              </a:rPr>
              <a:t>potenzialità</a:t>
            </a:r>
            <a:r>
              <a:rPr sz="850" spc="50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4" dirty="0">
                <a:solidFill>
                  <a:srgbClr val="145638"/>
                </a:solidFill>
                <a:latin typeface="KCRLAD+Museo-700"/>
                <a:cs typeface="KCRLAD+Museo-700"/>
              </a:rPr>
              <a:t>personali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7562163" y="5110269"/>
            <a:ext cx="553518" cy="149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6"/>
              </a:lnSpc>
              <a:spcBef>
                <a:spcPts val="0"/>
              </a:spcBef>
              <a:spcAft>
                <a:spcPts val="0"/>
              </a:spcAft>
            </a:pPr>
            <a:r>
              <a:rPr sz="750" spc="36" dirty="0">
                <a:solidFill>
                  <a:srgbClr val="FFFFFF"/>
                </a:solidFill>
                <a:latin typeface="QHULHH+Museo-900Italic"/>
                <a:cs typeface="QHULHH+Museo-900Italic"/>
              </a:rPr>
              <a:t>MUSICA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9489999" y="5110269"/>
            <a:ext cx="708972" cy="149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6"/>
              </a:lnSpc>
              <a:spcBef>
                <a:spcPts val="0"/>
              </a:spcBef>
              <a:spcAft>
                <a:spcPts val="0"/>
              </a:spcAft>
            </a:pPr>
            <a:r>
              <a:rPr sz="750" spc="38" dirty="0">
                <a:solidFill>
                  <a:srgbClr val="FFFFFF"/>
                </a:solidFill>
                <a:latin typeface="QHULHH+Museo-900Italic"/>
                <a:cs typeface="QHULHH+Museo-900Italic"/>
              </a:rPr>
              <a:t>SOSTEGNO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659634" y="5129683"/>
            <a:ext cx="1812852" cy="3415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53"/>
              </a:lnSpc>
              <a:spcBef>
                <a:spcPts val="0"/>
              </a:spcBef>
              <a:spcAft>
                <a:spcPts val="0"/>
              </a:spcAft>
            </a:pPr>
            <a:r>
              <a:rPr sz="1000" spc="108" dirty="0">
                <a:solidFill>
                  <a:srgbClr val="FFFFFF"/>
                </a:solidFill>
                <a:latin typeface="OBIPIW+Masqualero-Black"/>
                <a:cs typeface="OBIPIW+Masqualero-Black"/>
              </a:rPr>
              <a:t>Il</a:t>
            </a:r>
            <a:r>
              <a:rPr sz="1000" spc="102" dirty="0">
                <a:solidFill>
                  <a:srgbClr val="FFFFFF"/>
                </a:solidFill>
                <a:latin typeface="OBIPIW+Masqualero-Black"/>
                <a:cs typeface="OBIPIW+Masqualero-Black"/>
              </a:rPr>
              <a:t> </a:t>
            </a:r>
            <a:r>
              <a:rPr sz="1000" spc="110" dirty="0">
                <a:solidFill>
                  <a:srgbClr val="FFFFFF"/>
                </a:solidFill>
                <a:latin typeface="OBIPIW+Masqualero-Black"/>
                <a:cs typeface="OBIPIW+Masqualero-Black"/>
              </a:rPr>
              <a:t>piacere</a:t>
            </a:r>
            <a:r>
              <a:rPr sz="1000" spc="105" dirty="0">
                <a:solidFill>
                  <a:srgbClr val="FFFFFF"/>
                </a:solidFill>
                <a:latin typeface="OBIPIW+Masqualero-Black"/>
                <a:cs typeface="OBIPIW+Masqualero-Black"/>
              </a:rPr>
              <a:t> </a:t>
            </a:r>
            <a:r>
              <a:rPr sz="1000" spc="112" dirty="0">
                <a:solidFill>
                  <a:srgbClr val="FFFFFF"/>
                </a:solidFill>
                <a:latin typeface="OBIPIW+Masqualero-Black"/>
                <a:cs typeface="OBIPIW+Masqualero-Black"/>
              </a:rPr>
              <a:t>di</a:t>
            </a:r>
          </a:p>
          <a:p>
            <a:pPr marL="0" marR="0">
              <a:lnSpc>
                <a:spcPts val="940"/>
              </a:lnSpc>
              <a:spcBef>
                <a:spcPts val="182"/>
              </a:spcBef>
              <a:spcAft>
                <a:spcPts val="0"/>
              </a:spcAft>
            </a:pPr>
            <a:r>
              <a:rPr sz="850" spc="4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APPRENDERE</a:t>
            </a:r>
            <a:r>
              <a:rPr sz="850" spc="66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dirty="0">
                <a:solidFill>
                  <a:srgbClr val="145638"/>
                </a:solidFill>
                <a:latin typeface="KCRLAD+Museo-700"/>
                <a:cs typeface="KCRLAD+Museo-700"/>
              </a:rPr>
              <a:t>e</a:t>
            </a:r>
            <a:r>
              <a:rPr sz="850" spc="95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ARRICCHIRSI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7353000" y="5266763"/>
            <a:ext cx="1716861" cy="351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Aula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di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recente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costituzione,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ha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in</a:t>
            </a:r>
          </a:p>
          <a:p>
            <a:pPr marL="0" marR="0">
              <a:lnSpc>
                <a:spcPts val="784"/>
              </a:lnSpc>
              <a:spcBef>
                <a:spcPts val="6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dotazione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leggii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per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spartiti,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chitarre,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tastiere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pianoforte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elettrico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9232824" y="5266763"/>
            <a:ext cx="1355662" cy="351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Spazio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per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attività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di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1" dirty="0">
                <a:solidFill>
                  <a:srgbClr val="FFFFFF"/>
                </a:solidFill>
                <a:latin typeface="VIHPVT+Museo-300"/>
                <a:cs typeface="VIHPVT+Museo-300"/>
              </a:rPr>
              <a:t>lavoro</a:t>
            </a:r>
          </a:p>
          <a:p>
            <a:pPr marL="0" marR="0">
              <a:lnSpc>
                <a:spcPts val="784"/>
              </a:lnSpc>
              <a:spcBef>
                <a:spcPts val="6"/>
              </a:spcBef>
              <a:spcAft>
                <a:spcPts val="0"/>
              </a:spcAft>
            </a:pP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individualizzato,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di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recupero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consolidamento.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659634" y="5437820"/>
            <a:ext cx="1171837" cy="156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5"/>
              </a:lnSpc>
              <a:spcBef>
                <a:spcPts val="0"/>
              </a:spcBef>
              <a:spcAft>
                <a:spcPts val="0"/>
              </a:spcAft>
            </a:pPr>
            <a:r>
              <a:rPr sz="850" spc="34" dirty="0">
                <a:solidFill>
                  <a:srgbClr val="145638"/>
                </a:solidFill>
                <a:latin typeface="QHULHH+Museo-900Italic"/>
                <a:cs typeface="QHULHH+Museo-900Italic"/>
              </a:rPr>
              <a:t>CULTURALMENTE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4632704" y="5642838"/>
            <a:ext cx="1382136" cy="5084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542" marR="0">
              <a:lnSpc>
                <a:spcPts val="1229"/>
              </a:lnSpc>
              <a:spcBef>
                <a:spcPts val="0"/>
              </a:spcBef>
              <a:spcAft>
                <a:spcPts val="0"/>
              </a:spcAft>
            </a:pPr>
            <a:r>
              <a:rPr sz="1050" spc="91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NEL</a:t>
            </a:r>
            <a:r>
              <a:rPr sz="1050" spc="100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 </a:t>
            </a:r>
            <a:r>
              <a:rPr sz="1050" spc="86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RISPETTO</a:t>
            </a:r>
          </a:p>
          <a:p>
            <a:pPr marL="21800" marR="0">
              <a:lnSpc>
                <a:spcPts val="1229"/>
              </a:lnSpc>
              <a:spcBef>
                <a:spcPts val="58"/>
              </a:spcBef>
              <a:spcAft>
                <a:spcPts val="0"/>
              </a:spcAft>
            </a:pPr>
            <a:r>
              <a:rPr sz="1050" spc="92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DELLE</a:t>
            </a:r>
            <a:r>
              <a:rPr sz="1050" spc="99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 </a:t>
            </a:r>
            <a:r>
              <a:rPr sz="1050" spc="87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REGOLE</a:t>
            </a:r>
            <a:r>
              <a:rPr sz="1050" spc="102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 </a:t>
            </a:r>
            <a:r>
              <a:rPr sz="1050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E</a:t>
            </a:r>
          </a:p>
          <a:p>
            <a:pPr marL="0" marR="0">
              <a:lnSpc>
                <a:spcPts val="1229"/>
              </a:lnSpc>
              <a:spcBef>
                <a:spcPts val="8"/>
              </a:spcBef>
              <a:spcAft>
                <a:spcPts val="0"/>
              </a:spcAft>
            </a:pPr>
            <a:r>
              <a:rPr sz="1050" spc="92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DELLE</a:t>
            </a:r>
            <a:r>
              <a:rPr sz="1050" spc="99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 </a:t>
            </a:r>
            <a:r>
              <a:rPr sz="1050" spc="85" dirty="0">
                <a:solidFill>
                  <a:srgbClr val="0A333B"/>
                </a:solidFill>
                <a:latin typeface="KIKIFV+MuseoSansRounded-700"/>
                <a:cs typeface="KIKIFV+MuseoSansRounded-700"/>
              </a:rPr>
              <a:t>DIVERSITÀ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659634" y="5774890"/>
            <a:ext cx="1649373" cy="33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53"/>
              </a:lnSpc>
              <a:spcBef>
                <a:spcPts val="0"/>
              </a:spcBef>
              <a:spcAft>
                <a:spcPts val="0"/>
              </a:spcAft>
            </a:pPr>
            <a:r>
              <a:rPr sz="1000" spc="112" dirty="0">
                <a:solidFill>
                  <a:srgbClr val="FFFFFF"/>
                </a:solidFill>
                <a:latin typeface="TQTTCT+Masqualero-Black"/>
                <a:cs typeface="TQTTCT+Masqualero-Black"/>
              </a:rPr>
              <a:t>La</a:t>
            </a:r>
            <a:r>
              <a:rPr sz="1000" spc="102" dirty="0">
                <a:solidFill>
                  <a:srgbClr val="FFFFFF"/>
                </a:solidFill>
                <a:latin typeface="TQTTCT+Masqualero-Black"/>
                <a:cs typeface="TQTTCT+Masqualero-Black"/>
              </a:rPr>
              <a:t> </a:t>
            </a:r>
            <a:r>
              <a:rPr sz="1000" spc="111" dirty="0">
                <a:solidFill>
                  <a:srgbClr val="FFFFFF"/>
                </a:solidFill>
                <a:latin typeface="TQTTCT+Masqualero-Black"/>
                <a:cs typeface="TQTTCT+Masqualero-Black"/>
              </a:rPr>
              <a:t>promozione</a:t>
            </a:r>
            <a:r>
              <a:rPr sz="1000" spc="103" dirty="0">
                <a:solidFill>
                  <a:srgbClr val="FFFFFF"/>
                </a:solidFill>
                <a:latin typeface="TQTTCT+Masqualero-Black"/>
                <a:cs typeface="TQTTCT+Masqualero-Black"/>
              </a:rPr>
              <a:t> </a:t>
            </a:r>
            <a:r>
              <a:rPr sz="1000" spc="109" dirty="0">
                <a:solidFill>
                  <a:srgbClr val="FFFFFF"/>
                </a:solidFill>
                <a:latin typeface="TQTTCT+Masqualero-Black"/>
                <a:cs typeface="TQTTCT+Masqualero-Black"/>
              </a:rPr>
              <a:t>della</a:t>
            </a:r>
          </a:p>
          <a:p>
            <a:pPr marL="0" marR="0">
              <a:lnSpc>
                <a:spcPts val="935"/>
              </a:lnSpc>
              <a:spcBef>
                <a:spcPts val="182"/>
              </a:spcBef>
              <a:spcAft>
                <a:spcPts val="0"/>
              </a:spcAft>
            </a:pPr>
            <a:r>
              <a:rPr sz="850" spc="4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CONVIVENZA</a:t>
            </a:r>
            <a:r>
              <a:rPr sz="850" spc="6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spc="43" dirty="0">
                <a:solidFill>
                  <a:srgbClr val="145638"/>
                </a:solidFill>
                <a:latin typeface="QHULHH+Museo-900Italic"/>
                <a:cs typeface="QHULHH+Museo-900Italic"/>
              </a:rPr>
              <a:t>CIVILE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7562163" y="5848063"/>
            <a:ext cx="914147" cy="265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5"/>
              </a:lnSpc>
              <a:spcBef>
                <a:spcPts val="0"/>
              </a:spcBef>
              <a:spcAft>
                <a:spcPts val="0"/>
              </a:spcAft>
            </a:pPr>
            <a:r>
              <a:rPr sz="750" spc="36" dirty="0">
                <a:solidFill>
                  <a:srgbClr val="FFFFFF"/>
                </a:solidFill>
                <a:latin typeface="CUBLHR+Museo-700Italic"/>
                <a:cs typeface="CUBLHR+Museo-700Italic"/>
              </a:rPr>
              <a:t>LINGUISTICO</a:t>
            </a:r>
            <a:r>
              <a:rPr sz="750" spc="47" dirty="0">
                <a:solidFill>
                  <a:srgbClr val="FFFFFF"/>
                </a:solidFill>
                <a:latin typeface="CUBLHR+Museo-700Italic"/>
                <a:cs typeface="CUBLHR+Museo-700Italic"/>
              </a:rPr>
              <a:t> </a:t>
            </a:r>
            <a:r>
              <a:rPr sz="750" dirty="0">
                <a:solidFill>
                  <a:srgbClr val="FFFFFF"/>
                </a:solidFill>
                <a:latin typeface="CUBLHR+Museo-700Italic"/>
                <a:cs typeface="CUBLHR+Museo-700Italic"/>
              </a:rPr>
              <a:t>&amp;</a:t>
            </a:r>
          </a:p>
          <a:p>
            <a:pPr marL="0" marR="0">
              <a:lnSpc>
                <a:spcPts val="865"/>
              </a:lnSpc>
              <a:spcBef>
                <a:spcPts val="13"/>
              </a:spcBef>
              <a:spcAft>
                <a:spcPts val="0"/>
              </a:spcAft>
            </a:pPr>
            <a:r>
              <a:rPr sz="750" spc="33" dirty="0">
                <a:solidFill>
                  <a:srgbClr val="FFFFFF"/>
                </a:solidFill>
                <a:latin typeface="CUBLHR+Museo-700Italic"/>
                <a:cs typeface="CUBLHR+Museo-700Italic"/>
              </a:rPr>
              <a:t>INFORMATICO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9489999" y="5848063"/>
            <a:ext cx="830720" cy="265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5"/>
              </a:lnSpc>
              <a:spcBef>
                <a:spcPts val="0"/>
              </a:spcBef>
              <a:spcAft>
                <a:spcPts val="0"/>
              </a:spcAft>
            </a:pPr>
            <a:r>
              <a:rPr sz="750" spc="34" dirty="0">
                <a:solidFill>
                  <a:srgbClr val="FFFFFF"/>
                </a:solidFill>
                <a:latin typeface="CUBLHR+Museo-700Italic"/>
                <a:cs typeface="CUBLHR+Museo-700Italic"/>
              </a:rPr>
              <a:t>PALAZZETTO</a:t>
            </a:r>
          </a:p>
          <a:p>
            <a:pPr marL="0" marR="0">
              <a:lnSpc>
                <a:spcPts val="865"/>
              </a:lnSpc>
              <a:spcBef>
                <a:spcPts val="13"/>
              </a:spcBef>
              <a:spcAft>
                <a:spcPts val="0"/>
              </a:spcAft>
            </a:pPr>
            <a:r>
              <a:rPr sz="750" spc="33" dirty="0">
                <a:solidFill>
                  <a:srgbClr val="FFFFFF"/>
                </a:solidFill>
                <a:latin typeface="CUBLHR+Museo-700Italic"/>
                <a:cs typeface="CUBLHR+Museo-700Italic"/>
              </a:rPr>
              <a:t>DELLO</a:t>
            </a:r>
            <a:r>
              <a:rPr sz="750" spc="50" dirty="0">
                <a:solidFill>
                  <a:srgbClr val="FFFFFF"/>
                </a:solidFill>
                <a:latin typeface="CUBLHR+Museo-700Italic"/>
                <a:cs typeface="CUBLHR+Museo-700Italic"/>
              </a:rPr>
              <a:t> </a:t>
            </a:r>
            <a:r>
              <a:rPr sz="750" spc="36" dirty="0">
                <a:solidFill>
                  <a:srgbClr val="FFFFFF"/>
                </a:solidFill>
                <a:latin typeface="CUBLHR+Museo-700Italic"/>
                <a:cs typeface="CUBLHR+Museo-700Italic"/>
              </a:rPr>
              <a:t>SPORT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659634" y="6084707"/>
            <a:ext cx="1825032" cy="15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40"/>
              </a:lnSpc>
              <a:spcBef>
                <a:spcPts val="0"/>
              </a:spcBef>
              <a:spcAft>
                <a:spcPts val="0"/>
              </a:spcAft>
            </a:pPr>
            <a:r>
              <a:rPr sz="850" spc="43" dirty="0">
                <a:solidFill>
                  <a:srgbClr val="145638"/>
                </a:solidFill>
                <a:latin typeface="KCRLAD+Museo-700"/>
                <a:cs typeface="KCRLAD+Museo-700"/>
              </a:rPr>
              <a:t>nel</a:t>
            </a:r>
            <a:r>
              <a:rPr sz="850" spc="58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6" dirty="0">
                <a:solidFill>
                  <a:srgbClr val="145638"/>
                </a:solidFill>
                <a:latin typeface="KCRLAD+Museo-700"/>
                <a:cs typeface="KCRLAD+Museo-700"/>
              </a:rPr>
              <a:t>rispetto</a:t>
            </a:r>
            <a:r>
              <a:rPr sz="850" spc="47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3" dirty="0">
                <a:solidFill>
                  <a:srgbClr val="145638"/>
                </a:solidFill>
                <a:latin typeface="KCRLAD+Museo-700"/>
                <a:cs typeface="KCRLAD+Museo-700"/>
              </a:rPr>
              <a:t>del</a:t>
            </a:r>
            <a:r>
              <a:rPr sz="850" spc="58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6" dirty="0">
                <a:solidFill>
                  <a:srgbClr val="145638"/>
                </a:solidFill>
                <a:latin typeface="KCRLAD+Museo-700"/>
                <a:cs typeface="KCRLAD+Museo-700"/>
              </a:rPr>
              <a:t>sé</a:t>
            </a:r>
            <a:r>
              <a:rPr sz="850" spc="49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dirty="0">
                <a:solidFill>
                  <a:srgbClr val="145638"/>
                </a:solidFill>
                <a:latin typeface="KCRLAD+Museo-700"/>
                <a:cs typeface="KCRLAD+Museo-700"/>
              </a:rPr>
              <a:t>e</a:t>
            </a:r>
            <a:r>
              <a:rPr sz="850" spc="95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41" dirty="0">
                <a:solidFill>
                  <a:srgbClr val="145638"/>
                </a:solidFill>
                <a:latin typeface="KCRLAD+Museo-700"/>
                <a:cs typeface="KCRLAD+Museo-700"/>
              </a:rPr>
              <a:t>dell’altro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7357136" y="6121000"/>
            <a:ext cx="1634718" cy="457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Laboratorio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informatico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linguistico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con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28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postazioni,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proiettore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lavagna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interattiva,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copertura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internet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con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1" dirty="0">
                <a:solidFill>
                  <a:srgbClr val="FFFFFF"/>
                </a:solidFill>
                <a:latin typeface="VIHPVT+Museo-300"/>
                <a:cs typeface="VIHPVT+Museo-300"/>
              </a:rPr>
              <a:t>fibra</a:t>
            </a:r>
            <a:r>
              <a:rPr sz="700" spc="23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ottica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9224443" y="6121000"/>
            <a:ext cx="1439672" cy="457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Ampia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struttura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idonea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ad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attività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motorie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sportive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con</a:t>
            </a:r>
          </a:p>
          <a:p>
            <a:pPr marL="0" marR="0">
              <a:lnSpc>
                <a:spcPts val="784"/>
              </a:lnSpc>
              <a:spcBef>
                <a:spcPts val="55"/>
              </a:spcBef>
              <a:spcAft>
                <a:spcPts val="0"/>
              </a:spcAft>
            </a:pP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locale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adibito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a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spogliatoio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deposito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attrezzi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659634" y="6420516"/>
            <a:ext cx="1194614" cy="1972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53"/>
              </a:lnSpc>
              <a:spcBef>
                <a:spcPts val="0"/>
              </a:spcBef>
              <a:spcAft>
                <a:spcPts val="0"/>
              </a:spcAft>
            </a:pPr>
            <a:r>
              <a:rPr sz="1000" spc="112" dirty="0">
                <a:solidFill>
                  <a:srgbClr val="FFFFFF"/>
                </a:solidFill>
                <a:latin typeface="TMIBAF+Masqualero-Black"/>
                <a:cs typeface="TMIBAF+Masqualero-Black"/>
              </a:rPr>
              <a:t>Lo</a:t>
            </a:r>
            <a:r>
              <a:rPr sz="1000" spc="104" dirty="0">
                <a:solidFill>
                  <a:srgbClr val="FFFFFF"/>
                </a:solidFill>
                <a:latin typeface="TMIBAF+Masqualero-Black"/>
                <a:cs typeface="TMIBAF+Masqualero-Black"/>
              </a:rPr>
              <a:t> </a:t>
            </a:r>
            <a:r>
              <a:rPr sz="1000" spc="110" dirty="0">
                <a:solidFill>
                  <a:srgbClr val="FFFFFF"/>
                </a:solidFill>
                <a:latin typeface="TMIBAF+Masqualero-Black"/>
                <a:cs typeface="TMIBAF+Masqualero-Black"/>
              </a:rPr>
              <a:t>sviluppo</a:t>
            </a:r>
            <a:r>
              <a:rPr sz="1000" spc="107" dirty="0">
                <a:solidFill>
                  <a:srgbClr val="FFFFFF"/>
                </a:solidFill>
                <a:latin typeface="TMIBAF+Masqualero-Black"/>
                <a:cs typeface="TMIBAF+Masqualero-Black"/>
              </a:rPr>
              <a:t> </a:t>
            </a:r>
            <a:r>
              <a:rPr sz="1000" spc="112" dirty="0">
                <a:solidFill>
                  <a:srgbClr val="FFFFFF"/>
                </a:solidFill>
                <a:latin typeface="TMIBAF+Masqualero-Black"/>
                <a:cs typeface="TMIBAF+Masqualero-Black"/>
              </a:rPr>
              <a:t>di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659634" y="6602798"/>
            <a:ext cx="2029324" cy="1592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40"/>
              </a:lnSpc>
              <a:spcBef>
                <a:spcPts val="0"/>
              </a:spcBef>
              <a:spcAft>
                <a:spcPts val="0"/>
              </a:spcAft>
            </a:pPr>
            <a:r>
              <a:rPr sz="850" spc="37" dirty="0">
                <a:solidFill>
                  <a:srgbClr val="145638"/>
                </a:solidFill>
                <a:latin typeface="QHULHH+Museo-900Italic"/>
                <a:cs typeface="QHULHH+Museo-900Italic"/>
              </a:rPr>
              <a:t>AUTONOMIA</a:t>
            </a:r>
            <a:r>
              <a:rPr sz="850" spc="67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dirty="0">
                <a:solidFill>
                  <a:srgbClr val="145638"/>
                </a:solidFill>
                <a:latin typeface="KCRLAD+Museo-700"/>
                <a:cs typeface="KCRLAD+Museo-700"/>
              </a:rPr>
              <a:t>e</a:t>
            </a:r>
            <a:r>
              <a:rPr sz="850" spc="95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38" dirty="0">
                <a:solidFill>
                  <a:srgbClr val="145638"/>
                </a:solidFill>
                <a:latin typeface="QHULHH+Museo-900Italic"/>
                <a:cs typeface="QHULHH+Museo-900Italic"/>
              </a:rPr>
              <a:t>RESPONSABILITÀ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4055631" y="6668781"/>
            <a:ext cx="2521126" cy="5084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29"/>
              </a:lnSpc>
              <a:spcBef>
                <a:spcPts val="0"/>
              </a:spcBef>
              <a:spcAft>
                <a:spcPts val="0"/>
              </a:spcAft>
            </a:pPr>
            <a:r>
              <a:rPr sz="1050" spc="57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PROMUOVENDO</a:t>
            </a:r>
            <a:r>
              <a:rPr sz="1050" spc="66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62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LA</a:t>
            </a:r>
            <a:r>
              <a:rPr sz="1050" spc="64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57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CONOSCENZA</a:t>
            </a:r>
          </a:p>
          <a:p>
            <a:pPr marL="261178" marR="0">
              <a:lnSpc>
                <a:spcPts val="1229"/>
              </a:lnSpc>
              <a:spcBef>
                <a:spcPts val="58"/>
              </a:spcBef>
              <a:spcAft>
                <a:spcPts val="0"/>
              </a:spcAft>
            </a:pPr>
            <a:r>
              <a:rPr sz="1050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E</a:t>
            </a:r>
            <a:r>
              <a:rPr sz="1050" spc="128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62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LA</a:t>
            </a:r>
            <a:r>
              <a:rPr sz="1050" spc="64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55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VALORIZZAZIONE</a:t>
            </a:r>
            <a:r>
              <a:rPr sz="1050" spc="74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 </a:t>
            </a:r>
            <a:r>
              <a:rPr sz="1050" spc="60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DEL</a:t>
            </a:r>
          </a:p>
          <a:p>
            <a:pPr marL="762510" marR="0">
              <a:lnSpc>
                <a:spcPts val="1229"/>
              </a:lnSpc>
              <a:spcBef>
                <a:spcPts val="8"/>
              </a:spcBef>
              <a:spcAft>
                <a:spcPts val="0"/>
              </a:spcAft>
            </a:pPr>
            <a:r>
              <a:rPr sz="1050" spc="56" dirty="0">
                <a:solidFill>
                  <a:srgbClr val="0A333B"/>
                </a:solidFill>
                <a:latin typeface="NMIMMT+MuseoSansRounded-700"/>
                <a:cs typeface="NMIMMT+MuseoSansRounded-700"/>
              </a:rPr>
              <a:t>TERRITORIO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7566724" y="6808979"/>
            <a:ext cx="907267" cy="265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5"/>
              </a:lnSpc>
              <a:spcBef>
                <a:spcPts val="0"/>
              </a:spcBef>
              <a:spcAft>
                <a:spcPts val="0"/>
              </a:spcAft>
            </a:pPr>
            <a:r>
              <a:rPr sz="750" spc="37" dirty="0">
                <a:solidFill>
                  <a:srgbClr val="FFFFFF"/>
                </a:solidFill>
                <a:latin typeface="CUBLHR+Museo-700Italic"/>
                <a:cs typeface="CUBLHR+Museo-700Italic"/>
              </a:rPr>
              <a:t>TECNOLOGIA</a:t>
            </a:r>
          </a:p>
          <a:p>
            <a:pPr marL="0" marR="0">
              <a:lnSpc>
                <a:spcPts val="865"/>
              </a:lnSpc>
              <a:spcBef>
                <a:spcPts val="13"/>
              </a:spcBef>
              <a:spcAft>
                <a:spcPts val="0"/>
              </a:spcAft>
            </a:pPr>
            <a:r>
              <a:rPr sz="750" spc="28" dirty="0">
                <a:solidFill>
                  <a:srgbClr val="FFFFFF"/>
                </a:solidFill>
                <a:latin typeface="CUBLHR+Museo-700Italic"/>
                <a:cs typeface="CUBLHR+Museo-700Italic"/>
              </a:rPr>
              <a:t>MULTIMEDIALE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9489999" y="6882746"/>
            <a:ext cx="750930" cy="147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65"/>
              </a:lnSpc>
              <a:spcBef>
                <a:spcPts val="0"/>
              </a:spcBef>
              <a:spcAft>
                <a:spcPts val="0"/>
              </a:spcAft>
            </a:pPr>
            <a:r>
              <a:rPr sz="750" spc="34" dirty="0">
                <a:solidFill>
                  <a:srgbClr val="FFFFFF"/>
                </a:solidFill>
                <a:latin typeface="CUBLHR+Museo-700Italic"/>
                <a:cs typeface="CUBLHR+Museo-700Italic"/>
              </a:rPr>
              <a:t>BIBLIOTECA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659634" y="6940285"/>
            <a:ext cx="1515630" cy="3415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53"/>
              </a:lnSpc>
              <a:spcBef>
                <a:spcPts val="0"/>
              </a:spcBef>
              <a:spcAft>
                <a:spcPts val="0"/>
              </a:spcAft>
            </a:pPr>
            <a:r>
              <a:rPr sz="1000" spc="91" dirty="0">
                <a:solidFill>
                  <a:srgbClr val="FFFFFF"/>
                </a:solidFill>
                <a:latin typeface="HDOSPB+Masqualero-Black"/>
                <a:cs typeface="HDOSPB+Masqualero-Black"/>
              </a:rPr>
              <a:t>L’acquisizione</a:t>
            </a:r>
            <a:r>
              <a:rPr sz="1000" spc="125" dirty="0">
                <a:solidFill>
                  <a:srgbClr val="FFFFFF"/>
                </a:solidFill>
                <a:latin typeface="HDOSPB+Masqualero-Black"/>
                <a:cs typeface="HDOSPB+Masqualero-Black"/>
              </a:rPr>
              <a:t> </a:t>
            </a:r>
            <a:r>
              <a:rPr sz="1000" spc="112" dirty="0">
                <a:solidFill>
                  <a:srgbClr val="FFFFFF"/>
                </a:solidFill>
                <a:latin typeface="HDOSPB+Masqualero-Black"/>
                <a:cs typeface="HDOSPB+Masqualero-Black"/>
              </a:rPr>
              <a:t>di</a:t>
            </a:r>
          </a:p>
          <a:p>
            <a:pPr marL="0" marR="0">
              <a:lnSpc>
                <a:spcPts val="940"/>
              </a:lnSpc>
              <a:spcBef>
                <a:spcPts val="182"/>
              </a:spcBef>
              <a:spcAft>
                <a:spcPts val="0"/>
              </a:spcAft>
            </a:pPr>
            <a:r>
              <a:rPr sz="850" spc="41" dirty="0">
                <a:solidFill>
                  <a:srgbClr val="145638"/>
                </a:solidFill>
                <a:latin typeface="KCRLAD+Museo-700"/>
                <a:cs typeface="KCRLAD+Museo-700"/>
              </a:rPr>
              <a:t>un</a:t>
            </a:r>
            <a:r>
              <a:rPr sz="850" spc="50" dirty="0">
                <a:solidFill>
                  <a:srgbClr val="145638"/>
                </a:solidFill>
                <a:latin typeface="KCRLAD+Museo-700"/>
                <a:cs typeface="KCRLAD+Museo-700"/>
              </a:rPr>
              <a:t> </a:t>
            </a:r>
            <a:r>
              <a:rPr sz="850" spc="37" dirty="0">
                <a:solidFill>
                  <a:srgbClr val="145638"/>
                </a:solidFill>
                <a:latin typeface="QHULHH+Museo-900Italic"/>
                <a:cs typeface="QHULHH+Museo-900Italic"/>
              </a:rPr>
              <a:t>METODO</a:t>
            </a:r>
            <a:r>
              <a:rPr sz="850" spc="6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spc="38" dirty="0">
                <a:solidFill>
                  <a:srgbClr val="145638"/>
                </a:solidFill>
                <a:latin typeface="QHULHH+Museo-900Italic"/>
                <a:cs typeface="QHULHH+Museo-900Italic"/>
              </a:rPr>
              <a:t>di</a:t>
            </a:r>
            <a:r>
              <a:rPr sz="850" spc="70" dirty="0">
                <a:solidFill>
                  <a:srgbClr val="145638"/>
                </a:solidFill>
                <a:latin typeface="QHULHH+Museo-900Italic"/>
                <a:cs typeface="QHULHH+Museo-900Italic"/>
              </a:rPr>
              <a:t> </a:t>
            </a:r>
            <a:r>
              <a:rPr sz="850" spc="33" dirty="0">
                <a:solidFill>
                  <a:srgbClr val="145638"/>
                </a:solidFill>
                <a:latin typeface="QHULHH+Museo-900Italic"/>
                <a:cs typeface="QHULHH+Museo-900Italic"/>
              </a:rPr>
              <a:t>LAVORO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7353000" y="7087338"/>
            <a:ext cx="1693126" cy="244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0" dirty="0">
                <a:solidFill>
                  <a:srgbClr val="FFFFFF"/>
                </a:solidFill>
                <a:latin typeface="VIHPVT+Museo-300"/>
                <a:cs typeface="VIHPVT+Museo-300"/>
              </a:rPr>
              <a:t>Le</a:t>
            </a:r>
            <a:r>
              <a:rPr sz="700" spc="25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aule sono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dotate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di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lavagne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2" dirty="0">
                <a:solidFill>
                  <a:srgbClr val="FFFFFF"/>
                </a:solidFill>
                <a:latin typeface="VIHPVT+Museo-300"/>
                <a:cs typeface="VIHPVT+Museo-300"/>
              </a:rPr>
              <a:t>interattive</a:t>
            </a:r>
            <a:r>
              <a:rPr sz="700" spc="21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proiettore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multimediale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9232824" y="7087338"/>
            <a:ext cx="1227823" cy="244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84"/>
              </a:lnSpc>
              <a:spcBef>
                <a:spcPts val="0"/>
              </a:spcBef>
              <a:spcAft>
                <a:spcPts val="0"/>
              </a:spcAft>
            </a:pP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Spazio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VIHPVT+Museo-300"/>
                <a:cs typeface="VIHPVT+Museo-300"/>
              </a:rPr>
              <a:t>predisposto</a:t>
            </a:r>
            <a:r>
              <a:rPr sz="700" spc="20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per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la</a:t>
            </a:r>
          </a:p>
          <a:p>
            <a:pPr marL="0" marR="0">
              <a:lnSpc>
                <a:spcPts val="784"/>
              </a:lnSpc>
              <a:spcBef>
                <a:spcPts val="5"/>
              </a:spcBef>
              <a:spcAft>
                <a:spcPts val="0"/>
              </a:spcAft>
            </a:pP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consultazione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dirty="0">
                <a:solidFill>
                  <a:srgbClr val="FFFFFF"/>
                </a:solidFill>
                <a:latin typeface="VIHPVT+Museo-300"/>
                <a:cs typeface="VIHPVT+Museo-300"/>
              </a:rPr>
              <a:t>e</a:t>
            </a:r>
            <a:r>
              <a:rPr sz="700" spc="34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7" dirty="0">
                <a:solidFill>
                  <a:srgbClr val="FFFFFF"/>
                </a:solidFill>
                <a:latin typeface="VIHPVT+Museo-300"/>
                <a:cs typeface="VIHPVT+Museo-300"/>
              </a:rPr>
              <a:t>la</a:t>
            </a:r>
            <a:r>
              <a:rPr sz="700" spc="18" dirty="0">
                <a:solidFill>
                  <a:srgbClr val="FFFFFF"/>
                </a:solidFill>
                <a:latin typeface="VIHPVT+Museo-300"/>
                <a:cs typeface="VIHPVT+Museo-300"/>
              </a:rPr>
              <a:t> </a:t>
            </a:r>
            <a:r>
              <a:rPr sz="700" spc="14" dirty="0">
                <a:solidFill>
                  <a:srgbClr val="FFFFFF"/>
                </a:solidFill>
                <a:latin typeface="VIHPVT+Museo-300"/>
                <a:cs typeface="VIHPVT+Museo-300"/>
              </a:rPr>
              <a:t>lettura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605</Words>
  <Application>Microsoft Office PowerPoint</Application>
  <PresentationFormat>Personalizzato</PresentationFormat>
  <Paragraphs>190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2" baseType="lpstr">
      <vt:lpstr>FHIITD+Museo-500Italic</vt:lpstr>
      <vt:lpstr>ORBRGJ+Museo-500</vt:lpstr>
      <vt:lpstr>OBIPIW+Masqualero-Black</vt:lpstr>
      <vt:lpstr>JPPEQC+Museo-500</vt:lpstr>
      <vt:lpstr>Calibri</vt:lpstr>
      <vt:lpstr>EUTSPQ+LydianBT-Roman</vt:lpstr>
      <vt:lpstr>GOSRHL+Museo-900</vt:lpstr>
      <vt:lpstr>FBKJUA+Museo-900</vt:lpstr>
      <vt:lpstr>VIHPVT+Museo-300</vt:lpstr>
      <vt:lpstr>SPBBNE+Museo-500Italic</vt:lpstr>
      <vt:lpstr>WMTWUL+Masqualero-Black</vt:lpstr>
      <vt:lpstr>NMIMMT+MuseoSansRounded-700</vt:lpstr>
      <vt:lpstr>LRILAL+MuseoSansRounded-900</vt:lpstr>
      <vt:lpstr>KCRLAD+Museo-700</vt:lpstr>
      <vt:lpstr>BEDQKR+Masqualero-Black</vt:lpstr>
      <vt:lpstr>KFDRMH+Museo-100</vt:lpstr>
      <vt:lpstr>CUBLHR+Museo-700Italic</vt:lpstr>
      <vt:lpstr>QHULHH+Museo-900Italic</vt:lpstr>
      <vt:lpstr>TQTTCT+Masqualero-Black</vt:lpstr>
      <vt:lpstr>Times New Roman</vt:lpstr>
      <vt:lpstr>MDGTCC+MuseoSansRounded-300</vt:lpstr>
      <vt:lpstr>UKJWCJ+Masqualero-BoldItalic</vt:lpstr>
      <vt:lpstr>KIKIFV+MuseoSansRounded-700</vt:lpstr>
      <vt:lpstr>PUEBKN+MuseoSansRounded-100</vt:lpstr>
      <vt:lpstr>IHDOBP+Museo-500</vt:lpstr>
      <vt:lpstr>HDOSPB+Masqualero-Black</vt:lpstr>
      <vt:lpstr>SUCKTG+Museo-900</vt:lpstr>
      <vt:lpstr>TMIBAF+Masqualero-Black</vt:lpstr>
      <vt:lpstr>IWOLHR+MuseoSansRounded-500Italic</vt:lpstr>
      <vt:lpstr>Theme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katia trimarchi</dc:creator>
  <cp:lastModifiedBy>natalia basilico</cp:lastModifiedBy>
  <cp:revision>18</cp:revision>
  <cp:lastPrinted>2021-11-11T13:34:47Z</cp:lastPrinted>
  <dcterms:modified xsi:type="dcterms:W3CDTF">2021-11-23T16:34:20Z</dcterms:modified>
</cp:coreProperties>
</file>